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media/image14.jp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0" r:id="rId1"/>
    <p:sldMasterId id="2147483682" r:id="rId2"/>
  </p:sldMasterIdLst>
  <p:notesMasterIdLst>
    <p:notesMasterId r:id="rId26"/>
  </p:notesMasterIdLst>
  <p:sldIdLst>
    <p:sldId id="841" r:id="rId3"/>
    <p:sldId id="9831" r:id="rId4"/>
    <p:sldId id="9836" r:id="rId5"/>
    <p:sldId id="9837" r:id="rId6"/>
    <p:sldId id="9838" r:id="rId7"/>
    <p:sldId id="9853" r:id="rId8"/>
    <p:sldId id="9839" r:id="rId9"/>
    <p:sldId id="9840" r:id="rId10"/>
    <p:sldId id="9841" r:id="rId11"/>
    <p:sldId id="843" r:id="rId12"/>
    <p:sldId id="9842" r:id="rId13"/>
    <p:sldId id="9845" r:id="rId14"/>
    <p:sldId id="450" r:id="rId15"/>
    <p:sldId id="9843" r:id="rId16"/>
    <p:sldId id="9844" r:id="rId17"/>
    <p:sldId id="9847" r:id="rId18"/>
    <p:sldId id="9846" r:id="rId19"/>
    <p:sldId id="9848" r:id="rId20"/>
    <p:sldId id="9849" r:id="rId21"/>
    <p:sldId id="9850" r:id="rId22"/>
    <p:sldId id="717" r:id="rId23"/>
    <p:sldId id="410" r:id="rId24"/>
    <p:sldId id="855" r:id="rId25"/>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styanax Kanakakis" initials="" lastIdx="3" clrIdx="0"/>
  <p:cmAuthor id="7" name="Mandy Chessell" initials="MC" lastIdx="16" clrIdx="7"/>
  <p:cmAuthor id="1" name="Christopher Ferris" initials="" lastIdx="6" clrIdx="1"/>
  <p:cmAuthor id="2" name="Brian Behlendorf" initials="" lastIdx="4" clrIdx="2"/>
  <p:cmAuthor id="3" name="Greg Wallace" initials="" lastIdx="10" clrIdx="3"/>
  <p:cmAuthor id="4" name="Travin Keith" initials="" lastIdx="10" clrIdx="4"/>
  <p:cmAuthor id="5" name="Anonymous" initials="" lastIdx="1" clrIdx="5"/>
  <p:cmAuthor id="6" name="Dan O'Prey" initials="" lastIdx="6" clrIdx="6"/>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052"/>
    <a:srgbClr val="FF9933"/>
    <a:srgbClr val="6DCCDE"/>
    <a:srgbClr val="FFB7FF"/>
    <a:srgbClr val="FEFFB3"/>
    <a:srgbClr val="595959"/>
    <a:srgbClr val="F6F6F6"/>
    <a:srgbClr val="000000"/>
    <a:srgbClr val="CDCDCD"/>
    <a:srgbClr val="95959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8A1D5F9-AFFA-401E-AC10-454C56AC4A86}">
  <a:tblStyle styleId="{28A1D5F9-AFFA-401E-AC10-454C56AC4A86}" styleName="Table_0">
    <a:wholeTbl>
      <a:tcStyle>
        <a:tcBdr>
          <a:left>
            <a:ln w="9525" cap="flat" cmpd="sng">
              <a:solidFill>
                <a:srgbClr val="9E9E9E"/>
              </a:solidFill>
              <a:prstDash val="solid"/>
              <a:round/>
              <a:headEnd type="none" w="med" len="med"/>
              <a:tailEnd type="none" w="med" len="med"/>
            </a:ln>
          </a:left>
          <a:right>
            <a:ln w="9525" cap="flat" cmpd="sng">
              <a:solidFill>
                <a:srgbClr val="9E9E9E"/>
              </a:solidFill>
              <a:prstDash val="solid"/>
              <a:round/>
              <a:headEnd type="none" w="med" len="med"/>
              <a:tailEnd type="none" w="med" len="med"/>
            </a:ln>
          </a:right>
          <a:top>
            <a:ln w="9525" cap="flat" cmpd="sng">
              <a:solidFill>
                <a:srgbClr val="9E9E9E"/>
              </a:solidFill>
              <a:prstDash val="solid"/>
              <a:round/>
              <a:headEnd type="none" w="med" len="med"/>
              <a:tailEnd type="none" w="med" len="med"/>
            </a:ln>
          </a:top>
          <a:bottom>
            <a:ln w="9525" cap="flat" cmpd="sng">
              <a:solidFill>
                <a:srgbClr val="9E9E9E"/>
              </a:solidFill>
              <a:prstDash val="solid"/>
              <a:round/>
              <a:headEnd type="none" w="med" len="med"/>
              <a:tailEnd type="none" w="med" len="med"/>
            </a:ln>
          </a:bottom>
          <a:insideH>
            <a:ln w="9525" cap="flat" cmpd="sng">
              <a:solidFill>
                <a:srgbClr val="9E9E9E"/>
              </a:solidFill>
              <a:prstDash val="solid"/>
              <a:round/>
              <a:headEnd type="none" w="med" len="med"/>
              <a:tailEnd type="none" w="med" len="med"/>
            </a:ln>
          </a:insideH>
          <a:insideV>
            <a:ln w="9525" cap="flat" cmpd="sng">
              <a:solidFill>
                <a:srgbClr val="9E9E9E"/>
              </a:solidFill>
              <a:prstDash val="solid"/>
              <a:round/>
              <a:headEnd type="none" w="med" len="med"/>
              <a:tailEnd type="none" w="med" len="med"/>
            </a:ln>
          </a:insideV>
        </a:tcBdr>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7680" autoAdjust="0"/>
    <p:restoredTop sz="92984" autoAdjust="0"/>
  </p:normalViewPr>
  <p:slideViewPr>
    <p:cSldViewPr snapToGrid="0" snapToObjects="1">
      <p:cViewPr varScale="1">
        <p:scale>
          <a:sx n="154" d="100"/>
          <a:sy n="154" d="100"/>
        </p:scale>
        <p:origin x="208" y="464"/>
      </p:cViewPr>
      <p:guideLst>
        <p:guide orient="horz" pos="1620"/>
        <p:guide pos="2880"/>
      </p:guideLst>
    </p:cSldViewPr>
  </p:slideViewPr>
  <p:notesTextViewPr>
    <p:cViewPr>
      <p:scale>
        <a:sx n="1" d="1"/>
        <a:sy n="1" d="1"/>
      </p:scale>
      <p:origin x="0" y="0"/>
    </p:cViewPr>
  </p:notesTextViewPr>
  <p:sorterViewPr>
    <p:cViewPr>
      <p:scale>
        <a:sx n="82" d="100"/>
        <a:sy n="82" d="100"/>
      </p:scale>
      <p:origin x="0" y="307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commentAuthors" Target="commentAuthors.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0"/>
              </a:spcBef>
              <a:buClr>
                <a:schemeClr val="dk1"/>
              </a:buClr>
              <a:buFont typeface="Arial"/>
              <a:buNone/>
              <a:defRPr sz="1100" b="0" i="0" u="none" strike="noStrike" cap="none">
                <a:solidFill>
                  <a:schemeClr val="dk1"/>
                </a:solidFill>
                <a:latin typeface="Arial"/>
                <a:ea typeface="Arial"/>
                <a:cs typeface="Arial"/>
                <a:sym typeface="Arial"/>
              </a:defRPr>
            </a:lvl1pPr>
            <a:lvl2pPr marL="457200" marR="0" lvl="1" indent="0" algn="l" rtl="0">
              <a:spcBef>
                <a:spcPts val="0"/>
              </a:spcBef>
              <a:buClr>
                <a:schemeClr val="dk1"/>
              </a:buClr>
              <a:buFont typeface="Arial"/>
              <a:buNone/>
              <a:defRPr sz="1100" b="0" i="0" u="none" strike="noStrike" cap="none">
                <a:solidFill>
                  <a:schemeClr val="dk1"/>
                </a:solidFill>
                <a:latin typeface="Arial"/>
                <a:ea typeface="Arial"/>
                <a:cs typeface="Arial"/>
                <a:sym typeface="Arial"/>
              </a:defRPr>
            </a:lvl2pPr>
            <a:lvl3pPr marL="914400" marR="0" lvl="2" indent="0" algn="l" rtl="0">
              <a:spcBef>
                <a:spcPts val="0"/>
              </a:spcBef>
              <a:buClr>
                <a:schemeClr val="dk1"/>
              </a:buClr>
              <a:buFont typeface="Arial"/>
              <a:buNone/>
              <a:defRPr sz="1100" b="0" i="0" u="none" strike="noStrike" cap="none">
                <a:solidFill>
                  <a:schemeClr val="dk1"/>
                </a:solidFill>
                <a:latin typeface="Arial"/>
                <a:ea typeface="Arial"/>
                <a:cs typeface="Arial"/>
                <a:sym typeface="Arial"/>
              </a:defRPr>
            </a:lvl3pPr>
            <a:lvl4pPr marL="1371600" marR="0" lvl="3" indent="0" algn="l" rtl="0">
              <a:spcBef>
                <a:spcPts val="0"/>
              </a:spcBef>
              <a:buClr>
                <a:schemeClr val="dk1"/>
              </a:buClr>
              <a:buFont typeface="Arial"/>
              <a:buNone/>
              <a:defRPr sz="1100" b="0" i="0" u="none" strike="noStrike" cap="none">
                <a:solidFill>
                  <a:schemeClr val="dk1"/>
                </a:solidFill>
                <a:latin typeface="Arial"/>
                <a:ea typeface="Arial"/>
                <a:cs typeface="Arial"/>
                <a:sym typeface="Arial"/>
              </a:defRPr>
            </a:lvl4pPr>
            <a:lvl5pPr marL="1828800" marR="0" lvl="4" indent="0" algn="l" rtl="0">
              <a:spcBef>
                <a:spcPts val="0"/>
              </a:spcBef>
              <a:buClr>
                <a:schemeClr val="dk1"/>
              </a:buClr>
              <a:buFont typeface="Arial"/>
              <a:buNone/>
              <a:defRPr sz="1100" b="0" i="0" u="none" strike="noStrike" cap="none">
                <a:solidFill>
                  <a:schemeClr val="dk1"/>
                </a:solidFill>
                <a:latin typeface="Arial"/>
                <a:ea typeface="Arial"/>
                <a:cs typeface="Arial"/>
                <a:sym typeface="Arial"/>
              </a:defRPr>
            </a:lvl5pPr>
            <a:lvl6pPr marL="2286000" marR="0" lvl="5" indent="0" algn="l" rtl="0">
              <a:spcBef>
                <a:spcPts val="0"/>
              </a:spcBef>
              <a:buClr>
                <a:schemeClr val="dk1"/>
              </a:buClr>
              <a:buFont typeface="Arial"/>
              <a:buNone/>
              <a:defRPr sz="1100" b="0" i="0" u="none" strike="noStrike" cap="none">
                <a:solidFill>
                  <a:schemeClr val="dk1"/>
                </a:solidFill>
                <a:latin typeface="Arial"/>
                <a:ea typeface="Arial"/>
                <a:cs typeface="Arial"/>
                <a:sym typeface="Arial"/>
              </a:defRPr>
            </a:lvl6pPr>
            <a:lvl7pPr marL="2743200" marR="0" lvl="6" indent="0" algn="l" rtl="0">
              <a:spcBef>
                <a:spcPts val="0"/>
              </a:spcBef>
              <a:buClr>
                <a:schemeClr val="dk1"/>
              </a:buClr>
              <a:buFont typeface="Arial"/>
              <a:buNone/>
              <a:defRPr sz="1100" b="0" i="0" u="none" strike="noStrike" cap="none">
                <a:solidFill>
                  <a:schemeClr val="dk1"/>
                </a:solidFill>
                <a:latin typeface="Arial"/>
                <a:ea typeface="Arial"/>
                <a:cs typeface="Arial"/>
                <a:sym typeface="Arial"/>
              </a:defRPr>
            </a:lvl7pPr>
            <a:lvl8pPr marL="3200400" marR="0" lvl="7" indent="0" algn="l" rtl="0">
              <a:spcBef>
                <a:spcPts val="0"/>
              </a:spcBef>
              <a:buClr>
                <a:schemeClr val="dk1"/>
              </a:buClr>
              <a:buFont typeface="Arial"/>
              <a:buNone/>
              <a:defRPr sz="1100" b="0" i="0" u="none" strike="noStrike" cap="none">
                <a:solidFill>
                  <a:schemeClr val="dk1"/>
                </a:solidFill>
                <a:latin typeface="Arial"/>
                <a:ea typeface="Arial"/>
                <a:cs typeface="Arial"/>
                <a:sym typeface="Arial"/>
              </a:defRPr>
            </a:lvl8pPr>
            <a:lvl9pPr marL="3657600" marR="0" lvl="8" indent="0" algn="l" rtl="0">
              <a:spcBef>
                <a:spcPts val="0"/>
              </a:spcBef>
              <a:buClr>
                <a:schemeClr val="dk1"/>
              </a:buClr>
              <a:buFont typeface="Arial"/>
              <a:buNone/>
              <a:defRPr sz="11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59180190"/>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bwMode="auto">
          <a:xfrm>
            <a:off x="457200" y="720725"/>
            <a:ext cx="6400800" cy="360045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3" name="Notes Placeholder 2"/>
          <p:cNvSpPr>
            <a:spLocks noGrp="1"/>
          </p:cNvSpPr>
          <p:nvPr>
            <p:ph type="body" idx="1"/>
          </p:nvPr>
        </p:nvSpPr>
        <p:spPr/>
        <p:txBody>
          <a:bodyPr/>
          <a:lstStyle/>
          <a:p>
            <a:pPr fontAlgn="auto">
              <a:spcBef>
                <a:spcPts val="0"/>
              </a:spcBef>
              <a:spcAft>
                <a:spcPts val="0"/>
              </a:spcAft>
              <a:defRPr/>
            </a:pPr>
            <a:r>
              <a:rPr lang="en-US" dirty="0">
                <a:ea typeface="+mn-ea"/>
                <a:cs typeface="+mn-cs"/>
              </a:rPr>
              <a:t>Business metadata describes the data that the business needs, what it means and how it should be classified and protected.</a:t>
            </a:r>
          </a:p>
          <a:p>
            <a:pPr fontAlgn="auto">
              <a:spcBef>
                <a:spcPts val="0"/>
              </a:spcBef>
              <a:spcAft>
                <a:spcPts val="0"/>
              </a:spcAft>
              <a:defRPr/>
            </a:pPr>
            <a:r>
              <a:rPr lang="en-US" dirty="0">
                <a:ea typeface="+mn-ea"/>
                <a:cs typeface="+mn-cs"/>
              </a:rPr>
              <a:t>Structural metadata describes how the data is actually stored and </a:t>
            </a:r>
            <a:r>
              <a:rPr lang="en-US" dirty="0" err="1">
                <a:ea typeface="+mn-ea"/>
                <a:cs typeface="+mn-cs"/>
              </a:rPr>
              <a:t>labelled</a:t>
            </a:r>
            <a:r>
              <a:rPr lang="en-US" dirty="0">
                <a:ea typeface="+mn-ea"/>
                <a:cs typeface="+mn-cs"/>
              </a:rPr>
              <a:t> in the data store.</a:t>
            </a:r>
          </a:p>
          <a:p>
            <a:pPr fontAlgn="auto">
              <a:spcBef>
                <a:spcPts val="0"/>
              </a:spcBef>
              <a:spcAft>
                <a:spcPts val="0"/>
              </a:spcAft>
              <a:defRPr/>
            </a:pPr>
            <a:r>
              <a:rPr lang="en-US" dirty="0">
                <a:ea typeface="+mn-ea"/>
                <a:cs typeface="+mn-cs"/>
              </a:rPr>
              <a:t>The linkage between the business and technical metadata allows our technology to switch between these two perspectives. For example, </a:t>
            </a:r>
          </a:p>
          <a:p>
            <a:pPr marL="241653" indent="-241653" fontAlgn="auto">
              <a:spcBef>
                <a:spcPts val="0"/>
              </a:spcBef>
              <a:spcAft>
                <a:spcPts val="0"/>
              </a:spcAft>
              <a:buFontTx/>
              <a:buAutoNum type="arabicParenR"/>
              <a:defRPr/>
            </a:pPr>
            <a:r>
              <a:rPr lang="en-US" dirty="0">
                <a:ea typeface="+mn-ea"/>
                <a:cs typeface="+mn-cs"/>
              </a:rPr>
              <a:t>A request for data expressed in business terminology can be translated into a query for data from a data store.</a:t>
            </a:r>
          </a:p>
          <a:p>
            <a:pPr marL="241653" indent="-241653" fontAlgn="auto">
              <a:spcBef>
                <a:spcPts val="0"/>
              </a:spcBef>
              <a:spcAft>
                <a:spcPts val="0"/>
              </a:spcAft>
              <a:buFontTx/>
              <a:buAutoNum type="arabicParenR"/>
              <a:defRPr/>
            </a:pPr>
            <a:r>
              <a:rPr lang="en-US" dirty="0">
                <a:ea typeface="+mn-ea"/>
                <a:cs typeface="+mn-cs"/>
              </a:rPr>
              <a:t>An integration engine copying data into a sand box can discover which are the fields that the business classifies as sensitive and then mask these values dynamically.</a:t>
            </a:r>
          </a:p>
          <a:p>
            <a:pPr fontAlgn="auto">
              <a:spcBef>
                <a:spcPts val="0"/>
              </a:spcBef>
              <a:spcAft>
                <a:spcPts val="0"/>
              </a:spcAft>
              <a:defRPr/>
            </a:pPr>
            <a:endParaRPr lang="en-US" dirty="0">
              <a:ea typeface="+mn-ea"/>
              <a:cs typeface="+mn-cs"/>
            </a:endParaRPr>
          </a:p>
          <a:p>
            <a:pPr fontAlgn="auto">
              <a:spcBef>
                <a:spcPts val="0"/>
              </a:spcBef>
              <a:spcAft>
                <a:spcPts val="0"/>
              </a:spcAft>
              <a:defRPr/>
            </a:pPr>
            <a:endParaRPr lang="en-US" dirty="0">
              <a:ea typeface="+mn-ea"/>
              <a:cs typeface="+mn-cs"/>
            </a:endParaRPr>
          </a:p>
          <a:p>
            <a:pPr fontAlgn="auto">
              <a:spcBef>
                <a:spcPts val="0"/>
              </a:spcBef>
              <a:spcAft>
                <a:spcPts val="0"/>
              </a:spcAft>
              <a:defRPr/>
            </a:pPr>
            <a:endParaRPr lang="en-US" dirty="0">
              <a:ea typeface="+mn-ea"/>
              <a:cs typeface="+mn-cs"/>
            </a:endParaRPr>
          </a:p>
          <a:p>
            <a:pPr fontAlgn="auto">
              <a:spcBef>
                <a:spcPts val="0"/>
              </a:spcBef>
              <a:spcAft>
                <a:spcPts val="0"/>
              </a:spcAft>
              <a:defRPr/>
            </a:pPr>
            <a:endParaRPr lang="en-US" dirty="0">
              <a:ea typeface="+mn-ea"/>
              <a:cs typeface="+mn-cs"/>
            </a:endParaRPr>
          </a:p>
        </p:txBody>
      </p:sp>
      <p:sp>
        <p:nvSpPr>
          <p:cNvPr id="19459"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500">
                <a:solidFill>
                  <a:schemeClr val="tx1"/>
                </a:solidFill>
                <a:latin typeface="Arial" charset="0"/>
                <a:ea typeface="ＭＳ Ｐゴシック" charset="0"/>
                <a:cs typeface="ＭＳ Ｐゴシック" charset="0"/>
              </a:defRPr>
            </a:lvl1pPr>
            <a:lvl2pPr marL="785372" indent="-302066" eaLnBrk="0" hangingPunct="0">
              <a:defRPr sz="2500">
                <a:solidFill>
                  <a:schemeClr val="tx1"/>
                </a:solidFill>
                <a:latin typeface="Arial" charset="0"/>
                <a:ea typeface="ＭＳ Ｐゴシック" charset="0"/>
              </a:defRPr>
            </a:lvl2pPr>
            <a:lvl3pPr marL="1208265" indent="-241653" eaLnBrk="0" hangingPunct="0">
              <a:defRPr sz="2500">
                <a:solidFill>
                  <a:schemeClr val="tx1"/>
                </a:solidFill>
                <a:latin typeface="Arial" charset="0"/>
                <a:ea typeface="ＭＳ Ｐゴシック" charset="0"/>
              </a:defRPr>
            </a:lvl3pPr>
            <a:lvl4pPr marL="1691571" indent="-241653" eaLnBrk="0" hangingPunct="0">
              <a:defRPr sz="2500">
                <a:solidFill>
                  <a:schemeClr val="tx1"/>
                </a:solidFill>
                <a:latin typeface="Arial" charset="0"/>
                <a:ea typeface="ＭＳ Ｐゴシック" charset="0"/>
              </a:defRPr>
            </a:lvl4pPr>
            <a:lvl5pPr marL="2174878" indent="-241653" eaLnBrk="0" hangingPunct="0">
              <a:defRPr sz="2500">
                <a:solidFill>
                  <a:schemeClr val="tx1"/>
                </a:solidFill>
                <a:latin typeface="Arial" charset="0"/>
                <a:ea typeface="ＭＳ Ｐゴシック" charset="0"/>
              </a:defRPr>
            </a:lvl5pPr>
            <a:lvl6pPr marL="2658184" indent="-241653" eaLnBrk="0" fontAlgn="base" hangingPunct="0">
              <a:spcBef>
                <a:spcPct val="0"/>
              </a:spcBef>
              <a:spcAft>
                <a:spcPct val="0"/>
              </a:spcAft>
              <a:defRPr sz="2500">
                <a:solidFill>
                  <a:schemeClr val="tx1"/>
                </a:solidFill>
                <a:latin typeface="Arial" charset="0"/>
                <a:ea typeface="ＭＳ Ｐゴシック" charset="0"/>
              </a:defRPr>
            </a:lvl6pPr>
            <a:lvl7pPr marL="3141490" indent="-241653" eaLnBrk="0" fontAlgn="base" hangingPunct="0">
              <a:spcBef>
                <a:spcPct val="0"/>
              </a:spcBef>
              <a:spcAft>
                <a:spcPct val="0"/>
              </a:spcAft>
              <a:defRPr sz="2500">
                <a:solidFill>
                  <a:schemeClr val="tx1"/>
                </a:solidFill>
                <a:latin typeface="Arial" charset="0"/>
                <a:ea typeface="ＭＳ Ｐゴシック" charset="0"/>
              </a:defRPr>
            </a:lvl7pPr>
            <a:lvl8pPr marL="3624796" indent="-241653" eaLnBrk="0" fontAlgn="base" hangingPunct="0">
              <a:spcBef>
                <a:spcPct val="0"/>
              </a:spcBef>
              <a:spcAft>
                <a:spcPct val="0"/>
              </a:spcAft>
              <a:defRPr sz="2500">
                <a:solidFill>
                  <a:schemeClr val="tx1"/>
                </a:solidFill>
                <a:latin typeface="Arial" charset="0"/>
                <a:ea typeface="ＭＳ Ｐゴシック" charset="0"/>
              </a:defRPr>
            </a:lvl8pPr>
            <a:lvl9pPr marL="4108102" indent="-241653" eaLnBrk="0" fontAlgn="base" hangingPunct="0">
              <a:spcBef>
                <a:spcPct val="0"/>
              </a:spcBef>
              <a:spcAft>
                <a:spcPct val="0"/>
              </a:spcAft>
              <a:defRPr sz="2500">
                <a:solidFill>
                  <a:schemeClr val="tx1"/>
                </a:solidFill>
                <a:latin typeface="Arial" charset="0"/>
                <a:ea typeface="ＭＳ Ｐゴシック" charset="0"/>
              </a:defRPr>
            </a:lvl9pPr>
          </a:lstStyle>
          <a:p>
            <a:pPr eaLnBrk="1" fontAlgn="base" hangingPunct="1">
              <a:spcBef>
                <a:spcPct val="0"/>
              </a:spcBef>
              <a:spcAft>
                <a:spcPct val="0"/>
              </a:spcAft>
            </a:pPr>
            <a:fld id="{AFB6A9B3-EB8C-9348-89BF-FFBB3E617F45}" type="slidenum">
              <a:rPr lang="en-US" sz="1300">
                <a:latin typeface="Calibri" charset="0"/>
              </a:rPr>
              <a:pPr eaLnBrk="1" fontAlgn="base" hangingPunct="1">
                <a:spcBef>
                  <a:spcPct val="0"/>
                </a:spcBef>
                <a:spcAft>
                  <a:spcPct val="0"/>
                </a:spcAft>
              </a:pPr>
              <a:t>13</a:t>
            </a:fld>
            <a:endParaRPr lang="en-US" sz="1300">
              <a:latin typeface="Calibri" charset="0"/>
            </a:endParaRPr>
          </a:p>
        </p:txBody>
      </p:sp>
    </p:spTree>
    <p:extLst>
      <p:ext uri="{BB962C8B-B14F-4D97-AF65-F5344CB8AC3E}">
        <p14:creationId xmlns:p14="http://schemas.microsoft.com/office/powerpoint/2010/main" val="11145695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Slide Image Placeholder 1"/>
          <p:cNvSpPr>
            <a:spLocks noGrp="1" noRot="1" noChangeAspec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74754"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a typeface="MS PGothic" charset="0"/>
              <a:cs typeface="MS PGothic" charset="0"/>
            </a:endParaRPr>
          </a:p>
        </p:txBody>
      </p:sp>
      <p:sp>
        <p:nvSpPr>
          <p:cNvPr id="74755"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defTabSz="455613"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455613"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455613"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455613" eaLnBrk="0" fontAlgn="base" hangingPunct="0">
              <a:spcBef>
                <a:spcPct val="0"/>
              </a:spcBef>
              <a:spcAft>
                <a:spcPct val="0"/>
              </a:spcAft>
              <a:defRPr sz="2400">
                <a:solidFill>
                  <a:schemeClr val="tx1"/>
                </a:solidFill>
                <a:latin typeface="Arial" charset="0"/>
                <a:ea typeface="ＭＳ Ｐゴシック" charset="0"/>
              </a:defRPr>
            </a:lvl9pPr>
          </a:lstStyle>
          <a:p>
            <a:pPr defTabSz="455613" eaLnBrk="1" fontAlgn="base" hangingPunct="1">
              <a:spcBef>
                <a:spcPct val="0"/>
              </a:spcBef>
              <a:spcAft>
                <a:spcPct val="0"/>
              </a:spcAft>
            </a:pPr>
            <a:fld id="{AAC19C13-DA02-BA47-894E-C1D8943A6549}" type="slidenum">
              <a:rPr lang="en-US" sz="1200">
                <a:ea typeface="MS PGothic" charset="0"/>
                <a:cs typeface="MS PGothic" charset="0"/>
              </a:rPr>
              <a:pPr defTabSz="455613" eaLnBrk="1" fontAlgn="base" hangingPunct="1">
                <a:spcBef>
                  <a:spcPct val="0"/>
                </a:spcBef>
                <a:spcAft>
                  <a:spcPct val="0"/>
                </a:spcAft>
              </a:pPr>
              <a:t>22</a:t>
            </a:fld>
            <a:endParaRPr lang="en-US" sz="1200">
              <a:ea typeface="MS PGothic" charset="0"/>
              <a:cs typeface="MS PGothic" charset="0"/>
            </a:endParaRPr>
          </a:p>
        </p:txBody>
      </p:sp>
    </p:spTree>
    <p:extLst>
      <p:ext uri="{BB962C8B-B14F-4D97-AF65-F5344CB8AC3E}">
        <p14:creationId xmlns:p14="http://schemas.microsoft.com/office/powerpoint/2010/main" val="385301876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 Id="rId5" Type="http://schemas.openxmlformats.org/officeDocument/2006/relationships/image" Target="../media/image8.png"/><Relationship Id="rId4"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Shape 11"/>
        <p:cNvGrpSpPr/>
        <p:nvPr/>
      </p:nvGrpSpPr>
      <p:grpSpPr>
        <a:xfrm>
          <a:off x="0" y="0"/>
          <a:ext cx="0" cy="0"/>
          <a:chOff x="0" y="0"/>
          <a:chExt cx="0" cy="0"/>
        </a:xfrm>
      </p:grpSpPr>
      <p:pic>
        <p:nvPicPr>
          <p:cNvPr id="12" name="Picture 11"/>
          <p:cNvPicPr>
            <a:picLocks noChangeAspect="1"/>
          </p:cNvPicPr>
          <p:nvPr userDrawn="1"/>
        </p:nvPicPr>
        <p:blipFill rotWithShape="1">
          <a:blip r:embed="rId2">
            <a:extLst>
              <a:ext uri="{28A0092B-C50C-407E-A947-70E740481C1C}">
                <a14:useLocalDpi xmlns:a14="http://schemas.microsoft.com/office/drawing/2010/main" val="0"/>
              </a:ext>
            </a:extLst>
          </a:blip>
          <a:srcRect t="38467"/>
          <a:stretch/>
        </p:blipFill>
        <p:spPr>
          <a:xfrm>
            <a:off x="0" y="1393373"/>
            <a:ext cx="9144000" cy="3750128"/>
          </a:xfrm>
          <a:prstGeom prst="rect">
            <a:avLst/>
          </a:prstGeom>
        </p:spPr>
      </p:pic>
      <p:sp>
        <p:nvSpPr>
          <p:cNvPr id="16" name="Shape 10"/>
          <p:cNvSpPr/>
          <p:nvPr userDrawn="1"/>
        </p:nvSpPr>
        <p:spPr>
          <a:xfrm rot="10800000" flipH="1">
            <a:off x="0" y="-2"/>
            <a:ext cx="9144000" cy="1393374"/>
          </a:xfrm>
          <a:prstGeom prst="rect">
            <a:avLst/>
          </a:prstGeom>
          <a:solidFill>
            <a:srgbClr val="6DCCDE"/>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lt1"/>
              </a:solidFill>
              <a:latin typeface="Arial"/>
              <a:ea typeface="Arial"/>
              <a:cs typeface="Arial"/>
              <a:sym typeface="Arial"/>
            </a:endParaRPr>
          </a:p>
        </p:txBody>
      </p:sp>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42996" y="539823"/>
            <a:ext cx="1011335" cy="631748"/>
          </a:xfrm>
          <a:prstGeom prst="rect">
            <a:avLst/>
          </a:prstGeom>
        </p:spPr>
      </p:pic>
      <p:sp>
        <p:nvSpPr>
          <p:cNvPr id="13" name="Shape 10"/>
          <p:cNvSpPr/>
          <p:nvPr userDrawn="1"/>
        </p:nvSpPr>
        <p:spPr>
          <a:xfrm rot="10800000" flipH="1">
            <a:off x="0" y="4978036"/>
            <a:ext cx="9144000" cy="165463"/>
          </a:xfrm>
          <a:prstGeom prst="rect">
            <a:avLst/>
          </a:prstGeom>
          <a:solidFill>
            <a:srgbClr val="6DCCDE"/>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lt1"/>
              </a:solidFill>
              <a:latin typeface="Arial"/>
              <a:ea typeface="Arial"/>
              <a:cs typeface="Arial"/>
              <a:sym typeface="Arial"/>
            </a:endParaRPr>
          </a:p>
        </p:txBody>
      </p:sp>
      <p:sp>
        <p:nvSpPr>
          <p:cNvPr id="23" name="Text Placeholder 4"/>
          <p:cNvSpPr>
            <a:spLocks noGrp="1"/>
          </p:cNvSpPr>
          <p:nvPr>
            <p:ph type="body" sz="quarter" idx="10" hasCustomPrompt="1"/>
          </p:nvPr>
        </p:nvSpPr>
        <p:spPr>
          <a:xfrm>
            <a:off x="328762" y="3215062"/>
            <a:ext cx="3987599" cy="691998"/>
          </a:xfrm>
        </p:spPr>
        <p:txBody>
          <a:bodyPr/>
          <a:lstStyle>
            <a:lvl1pPr>
              <a:lnSpc>
                <a:spcPct val="100000"/>
              </a:lnSpc>
              <a:spcAft>
                <a:spcPts val="0"/>
              </a:spcAft>
              <a:defRPr sz="1700" baseline="0"/>
            </a:lvl1pPr>
          </a:lstStyle>
          <a:p>
            <a:pPr lvl="0"/>
            <a:r>
              <a:rPr lang="en-US" dirty="0"/>
              <a:t>Name</a:t>
            </a:r>
          </a:p>
          <a:p>
            <a:pPr lvl="0"/>
            <a:r>
              <a:rPr lang="en-US" dirty="0"/>
              <a:t>Title</a:t>
            </a:r>
          </a:p>
        </p:txBody>
      </p:sp>
      <p:sp>
        <p:nvSpPr>
          <p:cNvPr id="25" name="Text Placeholder 2"/>
          <p:cNvSpPr>
            <a:spLocks noGrp="1"/>
          </p:cNvSpPr>
          <p:nvPr>
            <p:ph type="body" sz="quarter" idx="11" hasCustomPrompt="1"/>
          </p:nvPr>
        </p:nvSpPr>
        <p:spPr>
          <a:xfrm>
            <a:off x="328613" y="4042786"/>
            <a:ext cx="3987800" cy="452265"/>
          </a:xfrm>
        </p:spPr>
        <p:txBody>
          <a:bodyPr/>
          <a:lstStyle/>
          <a:p>
            <a:pPr lvl="0"/>
            <a:r>
              <a:rPr lang="en-US" dirty="0"/>
              <a:t>Date</a:t>
            </a:r>
          </a:p>
        </p:txBody>
      </p:sp>
      <p:sp>
        <p:nvSpPr>
          <p:cNvPr id="27" name="Shape 15"/>
          <p:cNvSpPr txBox="1">
            <a:spLocks noGrp="1"/>
          </p:cNvSpPr>
          <p:nvPr>
            <p:ph type="title" hasCustomPrompt="1"/>
          </p:nvPr>
        </p:nvSpPr>
        <p:spPr>
          <a:xfrm>
            <a:off x="328345" y="1876358"/>
            <a:ext cx="6464342" cy="1283281"/>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chemeClr val="dk1"/>
              </a:buClr>
              <a:buFont typeface="Arial"/>
              <a:buNone/>
              <a:defRPr sz="3600" b="0" i="0" u="none" strike="noStrike" cap="none">
                <a:solidFill>
                  <a:schemeClr val="dk2"/>
                </a:solidFill>
                <a:latin typeface="Arial"/>
                <a:ea typeface="Arial"/>
                <a:cs typeface="Arial"/>
                <a:sym typeface="Arial"/>
              </a:defRPr>
            </a:lvl1pPr>
            <a:lvl2pPr lvl="1" indent="0">
              <a:spcBef>
                <a:spcPts val="0"/>
              </a:spcBef>
              <a:buClr>
                <a:schemeClr val="dk1"/>
              </a:buClr>
              <a:buFont typeface="Arial"/>
              <a:buNone/>
              <a:defRPr sz="2800">
                <a:solidFill>
                  <a:schemeClr val="dk1"/>
                </a:solidFill>
              </a:defRPr>
            </a:lvl2pPr>
            <a:lvl3pPr lvl="2" indent="0">
              <a:spcBef>
                <a:spcPts val="0"/>
              </a:spcBef>
              <a:buClr>
                <a:schemeClr val="dk1"/>
              </a:buClr>
              <a:buFont typeface="Arial"/>
              <a:buNone/>
              <a:defRPr sz="2800">
                <a:solidFill>
                  <a:schemeClr val="dk1"/>
                </a:solidFill>
              </a:defRPr>
            </a:lvl3pPr>
            <a:lvl4pPr lvl="3" indent="0">
              <a:spcBef>
                <a:spcPts val="0"/>
              </a:spcBef>
              <a:buClr>
                <a:schemeClr val="dk1"/>
              </a:buClr>
              <a:buFont typeface="Arial"/>
              <a:buNone/>
              <a:defRPr sz="2800">
                <a:solidFill>
                  <a:schemeClr val="dk1"/>
                </a:solidFill>
              </a:defRPr>
            </a:lvl4pPr>
            <a:lvl5pPr lvl="4" indent="0">
              <a:spcBef>
                <a:spcPts val="0"/>
              </a:spcBef>
              <a:buClr>
                <a:schemeClr val="dk1"/>
              </a:buClr>
              <a:buFont typeface="Arial"/>
              <a:buNone/>
              <a:defRPr sz="2800">
                <a:solidFill>
                  <a:schemeClr val="dk1"/>
                </a:solidFill>
              </a:defRPr>
            </a:lvl5pPr>
            <a:lvl6pPr lvl="5" indent="0">
              <a:spcBef>
                <a:spcPts val="0"/>
              </a:spcBef>
              <a:buClr>
                <a:schemeClr val="dk1"/>
              </a:buClr>
              <a:buFont typeface="Arial"/>
              <a:buNone/>
              <a:defRPr sz="2800">
                <a:solidFill>
                  <a:schemeClr val="dk1"/>
                </a:solidFill>
              </a:defRPr>
            </a:lvl6pPr>
            <a:lvl7pPr lvl="6" indent="0">
              <a:spcBef>
                <a:spcPts val="0"/>
              </a:spcBef>
              <a:buClr>
                <a:schemeClr val="dk1"/>
              </a:buClr>
              <a:buFont typeface="Arial"/>
              <a:buNone/>
              <a:defRPr sz="2800">
                <a:solidFill>
                  <a:schemeClr val="dk1"/>
                </a:solidFill>
              </a:defRPr>
            </a:lvl7pPr>
            <a:lvl8pPr lvl="7" indent="0">
              <a:spcBef>
                <a:spcPts val="0"/>
              </a:spcBef>
              <a:buClr>
                <a:schemeClr val="dk1"/>
              </a:buClr>
              <a:buFont typeface="Arial"/>
              <a:buNone/>
              <a:defRPr sz="2800">
                <a:solidFill>
                  <a:schemeClr val="dk1"/>
                </a:solidFill>
              </a:defRPr>
            </a:lvl8pPr>
            <a:lvl9pPr lvl="8" indent="0">
              <a:spcBef>
                <a:spcPts val="0"/>
              </a:spcBef>
              <a:buClr>
                <a:schemeClr val="dk1"/>
              </a:buClr>
              <a:buFont typeface="Arial"/>
              <a:buNone/>
              <a:defRPr sz="2800">
                <a:solidFill>
                  <a:schemeClr val="dk1"/>
                </a:solidFill>
              </a:defRPr>
            </a:lvl9pPr>
          </a:lstStyle>
          <a:p>
            <a:r>
              <a:rPr lang="en-US" dirty="0"/>
              <a:t>Title</a:t>
            </a:r>
          </a:p>
        </p:txBody>
      </p:sp>
      <p:pic>
        <p:nvPicPr>
          <p:cNvPr id="9" name="Picture 8" descr="Screen Shot 2018-08-17 at 14.46.50.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427725" y="443874"/>
            <a:ext cx="1395971" cy="616824"/>
          </a:xfrm>
          <a:prstGeom prst="rect">
            <a:avLst/>
          </a:prstGeom>
        </p:spPr>
      </p:pic>
      <p:sp>
        <p:nvSpPr>
          <p:cNvPr id="10" name="Shape 8">
            <a:extLst>
              <a:ext uri="{FF2B5EF4-FFF2-40B4-BE49-F238E27FC236}">
                <a16:creationId xmlns:a16="http://schemas.microsoft.com/office/drawing/2014/main" id="{30782772-9EE8-BC4D-B671-350F57E81848}"/>
              </a:ext>
            </a:extLst>
          </p:cNvPr>
          <p:cNvSpPr txBox="1">
            <a:spLocks noGrp="1"/>
          </p:cNvSpPr>
          <p:nvPr>
            <p:ph type="sldNum" idx="12"/>
          </p:nvPr>
        </p:nvSpPr>
        <p:spPr>
          <a:xfrm>
            <a:off x="8556782" y="4956626"/>
            <a:ext cx="548699" cy="180170"/>
          </a:xfrm>
          <a:prstGeom prst="rect">
            <a:avLst/>
          </a:prstGeom>
          <a:noFill/>
          <a:ln>
            <a:noFill/>
          </a:ln>
        </p:spPr>
        <p:txBody>
          <a:bodyPr lIns="91425" tIns="91425" rIns="91425" bIns="91425" anchor="ctr" anchorCtr="0">
            <a:noAutofit/>
          </a:bodyPr>
          <a:lstStyle>
            <a:lvl1pPr>
              <a:defRPr>
                <a:solidFill>
                  <a:schemeClr val="accent6">
                    <a:lumMod val="50000"/>
                  </a:schemeClr>
                </a:solidFill>
              </a:defRPr>
            </a:lvl1pPr>
          </a:lstStyle>
          <a:p>
            <a:pPr>
              <a:buClr>
                <a:srgbClr val="434343"/>
              </a:buClr>
              <a:buSzPct val="25000"/>
              <a:buFont typeface="Arial"/>
              <a:buNone/>
            </a:pPr>
            <a:fld id="{00000000-1234-1234-1234-123412341234}" type="slidenum">
              <a:rPr lang="en-US" sz="1000" smtClean="0"/>
              <a:pPr>
                <a:buClr>
                  <a:srgbClr val="434343"/>
                </a:buClr>
                <a:buSzPct val="25000"/>
                <a:buFont typeface="Arial"/>
                <a:buNone/>
              </a:pPr>
              <a:t>‹#›</a:t>
            </a:fld>
            <a:endParaRPr lang="en-US" sz="1000"/>
          </a:p>
        </p:txBody>
      </p:sp>
    </p:spTree>
    <p:extLst>
      <p:ext uri="{BB962C8B-B14F-4D97-AF65-F5344CB8AC3E}">
        <p14:creationId xmlns:p14="http://schemas.microsoft.com/office/powerpoint/2010/main" val="3972270356"/>
      </p:ext>
    </p:extLst>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FS Cover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B39B560-3B8A-2E42-9933-82876E9B412A}"/>
              </a:ext>
            </a:extLst>
          </p:cNvPr>
          <p:cNvPicPr>
            <a:picLocks noChangeAspect="1"/>
          </p:cNvPicPr>
          <p:nvPr userDrawn="1"/>
        </p:nvPicPr>
        <p:blipFill>
          <a:blip r:embed="rId2"/>
          <a:stretch>
            <a:fillRect/>
          </a:stretch>
        </p:blipFill>
        <p:spPr>
          <a:xfrm>
            <a:off x="0" y="1255"/>
            <a:ext cx="9144000" cy="5140990"/>
          </a:xfrm>
          <a:prstGeom prst="rect">
            <a:avLst/>
          </a:prstGeom>
        </p:spPr>
      </p:pic>
      <p:sp>
        <p:nvSpPr>
          <p:cNvPr id="4" name="Title 3"/>
          <p:cNvSpPr>
            <a:spLocks noGrp="1"/>
          </p:cNvSpPr>
          <p:nvPr>
            <p:ph type="title"/>
          </p:nvPr>
        </p:nvSpPr>
        <p:spPr>
          <a:xfrm>
            <a:off x="367553" y="824752"/>
            <a:ext cx="6320118" cy="3272119"/>
          </a:xfrm>
        </p:spPr>
        <p:txBody>
          <a:bodyPr/>
          <a:lstStyle>
            <a:lvl1pPr>
              <a:lnSpc>
                <a:spcPct val="90000"/>
              </a:lnSpc>
              <a:defRPr sz="2600" b="0">
                <a:solidFill>
                  <a:schemeClr val="bg2"/>
                </a:solidFill>
              </a:defRPr>
            </a:lvl1pPr>
          </a:lstStyle>
          <a:p>
            <a:r>
              <a:rPr lang="en-US" dirty="0"/>
              <a:t>Click to edit Master title style</a:t>
            </a:r>
          </a:p>
        </p:txBody>
      </p:sp>
    </p:spTree>
    <p:extLst>
      <p:ext uri="{BB962C8B-B14F-4D97-AF65-F5344CB8AC3E}">
        <p14:creationId xmlns:p14="http://schemas.microsoft.com/office/powerpoint/2010/main" val="13641566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bullets">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7"/>
            <a:ext cx="8686800" cy="864308"/>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4" name="Footer Placeholder 3"/>
          <p:cNvSpPr>
            <a:spLocks noGrp="1"/>
          </p:cNvSpPr>
          <p:nvPr>
            <p:ph type="ftr" sz="quarter" idx="11"/>
          </p:nvPr>
        </p:nvSpPr>
        <p:spPr/>
        <p:txBody>
          <a:bodyPr/>
          <a:lstStyle/>
          <a:p>
            <a:r>
              <a:rPr lang="de-DE"/>
              <a:t>IBM Cloud / DOC ID / Month XX, 2017 / © 2017 IBM Corporation</a:t>
            </a:r>
            <a:endParaRPr lang="en-US"/>
          </a:p>
        </p:txBody>
      </p:sp>
      <p:sp>
        <p:nvSpPr>
          <p:cNvPr id="9" name="Text Placeholder 8"/>
          <p:cNvSpPr>
            <a:spLocks noGrp="1"/>
          </p:cNvSpPr>
          <p:nvPr>
            <p:ph type="body" sz="quarter" idx="14" hasCustomPrompt="1"/>
          </p:nvPr>
        </p:nvSpPr>
        <p:spPr>
          <a:xfrm>
            <a:off x="228601" y="1136650"/>
            <a:ext cx="8686800" cy="3562350"/>
          </a:xfrm>
        </p:spPr>
        <p:txBody>
          <a:bodyPr/>
          <a:lstStyle>
            <a:lvl1pPr marL="285750" marR="0" indent="-285750" algn="l" defTabSz="457200" rtl="0" eaLnBrk="1" fontAlgn="auto" latinLnBrk="0" hangingPunct="1">
              <a:lnSpc>
                <a:spcPct val="100000"/>
              </a:lnSpc>
              <a:spcBef>
                <a:spcPts val="1100"/>
              </a:spcBef>
              <a:spcAft>
                <a:spcPts val="0"/>
              </a:spcAft>
              <a:buClrTx/>
              <a:buSzTx/>
              <a:buFont typeface=".AppleSystemUIFont" charset="-120"/>
              <a:buChar char="−"/>
              <a:tabLst/>
              <a:defRPr/>
            </a:lvl1pPr>
          </a:lstStyle>
          <a:p>
            <a:pPr marL="0" marR="0" lvl="0" indent="0" algn="l" defTabSz="457200" rtl="0" eaLnBrk="1" fontAlgn="auto" latinLnBrk="0" hangingPunct="1">
              <a:lnSpc>
                <a:spcPct val="100000"/>
              </a:lnSpc>
              <a:spcBef>
                <a:spcPts val="1100"/>
              </a:spcBef>
              <a:spcAft>
                <a:spcPts val="0"/>
              </a:spcAft>
              <a:buClrTx/>
              <a:buSzTx/>
              <a:tabLst/>
              <a:defRPr/>
            </a:pPr>
            <a:r>
              <a:rPr lang="en-US" dirty="0"/>
              <a:t> 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743161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blank">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8686800" cy="381000"/>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4" name="Footer Placeholder 3"/>
          <p:cNvSpPr>
            <a:spLocks noGrp="1"/>
          </p:cNvSpPr>
          <p:nvPr>
            <p:ph type="ftr" sz="quarter" idx="11"/>
          </p:nvPr>
        </p:nvSpPr>
        <p:spPr/>
        <p:txBody>
          <a:bodyPr/>
          <a:lstStyle/>
          <a:p>
            <a:r>
              <a:rPr lang="de-DE"/>
              <a:t>IBM Cloud / DOC ID / Month XX, 2017 / © 2017 IBM Corporation</a:t>
            </a:r>
            <a:endParaRPr lang="en-US"/>
          </a:p>
        </p:txBody>
      </p:sp>
    </p:spTree>
    <p:extLst>
      <p:ext uri="{BB962C8B-B14F-4D97-AF65-F5344CB8AC3E}">
        <p14:creationId xmlns:p14="http://schemas.microsoft.com/office/powerpoint/2010/main" val="39161986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Divider">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lvl1pPr>
              <a:defRPr>
                <a:solidFill>
                  <a:schemeClr val="tx1"/>
                </a:solidFill>
              </a:defRPr>
            </a:lvl1pPr>
          </a:lstStyle>
          <a:p>
            <a:r>
              <a:rPr lang="de-DE"/>
              <a:t>IBM Cloud / DOC ID / Month XX, 2017 / © 2017 IBM Corporation</a:t>
            </a:r>
            <a:endParaRPr lang="en-US"/>
          </a:p>
        </p:txBody>
      </p:sp>
      <p:sp>
        <p:nvSpPr>
          <p:cNvPr id="4" name="Slide Number Placeholder 3"/>
          <p:cNvSpPr>
            <a:spLocks noGrp="1"/>
          </p:cNvSpPr>
          <p:nvPr>
            <p:ph type="sldNum" sz="quarter" idx="11"/>
          </p:nvPr>
        </p:nvSpPr>
        <p:spPr/>
        <p:txBody>
          <a:bodyPr/>
          <a:lstStyle>
            <a:lvl1pPr>
              <a:defRPr>
                <a:solidFill>
                  <a:schemeClr val="tx1"/>
                </a:solidFill>
              </a:defRPr>
            </a:lvl1pPr>
          </a:lstStyle>
          <a:p>
            <a:fld id="{D0BE6F14-FF48-0F4F-A8AA-2E3F25371E4A}" type="slidenum">
              <a:rPr lang="en-US" smtClean="0"/>
              <a:pPr/>
              <a:t>‹#›</a:t>
            </a:fld>
            <a:endParaRPr lang="en-US"/>
          </a:p>
        </p:txBody>
      </p:sp>
      <p:sp>
        <p:nvSpPr>
          <p:cNvPr id="5" name="Title 4"/>
          <p:cNvSpPr>
            <a:spLocks noGrp="1"/>
          </p:cNvSpPr>
          <p:nvPr>
            <p:ph type="title"/>
          </p:nvPr>
        </p:nvSpPr>
        <p:spPr>
          <a:xfrm>
            <a:off x="228600" y="201168"/>
            <a:ext cx="4114800" cy="4493752"/>
          </a:xfrm>
        </p:spPr>
        <p:txBody>
          <a:bodyPr/>
          <a:lstStyle>
            <a:lvl1pPr>
              <a:lnSpc>
                <a:spcPct val="90000"/>
              </a:lnSpc>
              <a:defRPr>
                <a:solidFill>
                  <a:schemeClr val="tx1"/>
                </a:solidFill>
              </a:defRPr>
            </a:lvl1pPr>
          </a:lstStyle>
          <a:p>
            <a:r>
              <a:rPr lang="en-US"/>
              <a:t>Click to edit Master title style</a:t>
            </a:r>
            <a:endParaRPr lang="en-US" dirty="0"/>
          </a:p>
        </p:txBody>
      </p:sp>
    </p:spTree>
    <p:extLst>
      <p:ext uri="{BB962C8B-B14F-4D97-AF65-F5344CB8AC3E}">
        <p14:creationId xmlns:p14="http://schemas.microsoft.com/office/powerpoint/2010/main" val="39347939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ivider (with page contents)">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8686800" cy="855726"/>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4" name="Footer Placeholder 3"/>
          <p:cNvSpPr>
            <a:spLocks noGrp="1"/>
          </p:cNvSpPr>
          <p:nvPr>
            <p:ph type="ftr" sz="quarter" idx="11"/>
          </p:nvPr>
        </p:nvSpPr>
        <p:spPr/>
        <p:txBody>
          <a:bodyPr/>
          <a:lstStyle/>
          <a:p>
            <a:r>
              <a:rPr lang="de-DE"/>
              <a:t>IBM Cloud / DOC ID / Month XX, 2017 / © 2017 IBM Corporation</a:t>
            </a:r>
            <a:endParaRPr lang="en-US"/>
          </a:p>
        </p:txBody>
      </p:sp>
      <p:sp>
        <p:nvSpPr>
          <p:cNvPr id="6" name="Text Placeholder 5"/>
          <p:cNvSpPr>
            <a:spLocks noGrp="1"/>
          </p:cNvSpPr>
          <p:nvPr>
            <p:ph type="body" sz="quarter" idx="12"/>
          </p:nvPr>
        </p:nvSpPr>
        <p:spPr>
          <a:xfrm>
            <a:off x="228600" y="1123950"/>
            <a:ext cx="4114800" cy="3584448"/>
          </a:xfrm>
        </p:spPr>
        <p:txBody>
          <a:bodyPr/>
          <a:lstStyle>
            <a:lvl1pPr marL="0" indent="0">
              <a:spcBef>
                <a:spcPts val="0"/>
              </a:spcBef>
              <a:tabLst>
                <a:tab pos="3940175" algn="dec"/>
              </a:tabLst>
              <a:defRPr/>
            </a:lvl1pPr>
            <a:lvl2pPr marL="173038" indent="-173038">
              <a:spcBef>
                <a:spcPts val="0"/>
              </a:spcBef>
              <a:tabLst/>
              <a:defRPr/>
            </a:lvl2pPr>
            <a:lvl3pPr>
              <a:spcBef>
                <a:spcPts val="0"/>
              </a:spcBef>
              <a:defRPr/>
            </a:lvl3pPr>
            <a:lvl4pPr>
              <a:spcBef>
                <a:spcPts val="0"/>
              </a:spcBef>
              <a:defRPr/>
            </a:lvl4pPr>
            <a:lvl5pPr>
              <a:spcBef>
                <a:spcPts val="0"/>
              </a:spcBef>
              <a:defRPr/>
            </a:lvl5pPr>
          </a:lstStyle>
          <a:p>
            <a:pPr marL="0" marR="0" lvl="0" indent="0" algn="l" defTabSz="457200" rtl="0" eaLnBrk="1" fontAlgn="auto" latinLnBrk="0" hangingPunct="1">
              <a:lnSpc>
                <a:spcPct val="100000"/>
              </a:lnSpc>
              <a:spcBef>
                <a:spcPts val="0"/>
              </a:spcBef>
              <a:spcAft>
                <a:spcPts val="0"/>
              </a:spcAft>
              <a:buClrTx/>
              <a:buSzTx/>
              <a:buFont typeface="Arial"/>
              <a:buNone/>
              <a:tabLst>
                <a:tab pos="4023360" algn="r"/>
              </a:tabLst>
              <a:defRPr/>
            </a:pPr>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6"/>
          <p:cNvSpPr>
            <a:spLocks noGrp="1"/>
          </p:cNvSpPr>
          <p:nvPr>
            <p:ph type="body" sz="quarter" idx="13"/>
          </p:nvPr>
        </p:nvSpPr>
        <p:spPr>
          <a:xfrm>
            <a:off x="4800600" y="1123950"/>
            <a:ext cx="4114800" cy="3584448"/>
          </a:xfrm>
        </p:spPr>
        <p:txBody>
          <a:bodyPr/>
          <a:lstStyle>
            <a:lvl1pPr marL="0" indent="0">
              <a:spcBef>
                <a:spcPts val="0"/>
              </a:spcBef>
              <a:tabLst>
                <a:tab pos="3940175" algn="dec"/>
              </a:tabLst>
              <a:defRPr/>
            </a:lvl1pPr>
            <a:lvl2pPr>
              <a:spcBef>
                <a:spcPts val="0"/>
              </a:spcBef>
              <a:defRPr/>
            </a:lvl2pPr>
            <a:lvl3pPr>
              <a:spcBef>
                <a:spcPts val="0"/>
              </a:spcBef>
              <a:defRPr/>
            </a:lvl3pPr>
            <a:lvl4pPr>
              <a:spcBef>
                <a:spcPts val="0"/>
              </a:spcBef>
              <a:defRPr/>
            </a:lvl4pPr>
            <a:lvl5pPr>
              <a:spcBef>
                <a:spcPts val="0"/>
              </a:spcBef>
              <a:defRPr/>
            </a:lvl5pPr>
          </a:lstStyle>
          <a:p>
            <a:pPr marL="0" marR="0" lvl="0" indent="0" algn="l" defTabSz="457200" rtl="0" eaLnBrk="1" fontAlgn="auto" latinLnBrk="0" hangingPunct="1">
              <a:lnSpc>
                <a:spcPct val="100000"/>
              </a:lnSpc>
              <a:spcBef>
                <a:spcPts val="1100"/>
              </a:spcBef>
              <a:spcAft>
                <a:spcPts val="0"/>
              </a:spcAft>
              <a:buClrTx/>
              <a:buSzTx/>
              <a:buFont typeface="Arial"/>
              <a:buNone/>
              <a:tabLst>
                <a:tab pos="4023360" algn="r"/>
              </a:tabLst>
              <a:defRPr/>
            </a:pPr>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363680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fact, number">
    <p:spTree>
      <p:nvGrpSpPr>
        <p:cNvPr id="1" name=""/>
        <p:cNvGrpSpPr/>
        <p:nvPr/>
      </p:nvGrpSpPr>
      <p:grpSpPr>
        <a:xfrm>
          <a:off x="0" y="0"/>
          <a:ext cx="0" cy="0"/>
          <a:chOff x="0" y="0"/>
          <a:chExt cx="0" cy="0"/>
        </a:xfrm>
      </p:grpSpPr>
      <p:sp>
        <p:nvSpPr>
          <p:cNvPr id="2" name="Title 1"/>
          <p:cNvSpPr>
            <a:spLocks noGrp="1"/>
          </p:cNvSpPr>
          <p:nvPr>
            <p:ph type="title"/>
          </p:nvPr>
        </p:nvSpPr>
        <p:spPr>
          <a:xfrm>
            <a:off x="228600" y="210313"/>
            <a:ext cx="8686800" cy="846582"/>
          </a:xfrm>
        </p:spPr>
        <p:txBody>
          <a:bodyPr/>
          <a:lstStyle>
            <a:lvl1pPr>
              <a:defRPr sz="1600">
                <a:solidFill>
                  <a:schemeClr val="tx1"/>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a:solidFill>
                  <a:schemeClr val="tx1"/>
                </a:solidFill>
              </a:defRPr>
            </a:lvl1pPr>
          </a:lstStyle>
          <a:p>
            <a:fld id="{D0BE6F14-FF48-0F4F-A8AA-2E3F25371E4A}" type="slidenum">
              <a:rPr lang="en-US" smtClean="0"/>
              <a:pPr/>
              <a:t>‹#›</a:t>
            </a:fld>
            <a:endParaRPr lang="en-US"/>
          </a:p>
        </p:txBody>
      </p:sp>
      <p:sp>
        <p:nvSpPr>
          <p:cNvPr id="4" name="Footer Placeholder 3"/>
          <p:cNvSpPr>
            <a:spLocks noGrp="1"/>
          </p:cNvSpPr>
          <p:nvPr>
            <p:ph type="ftr" sz="quarter" idx="11"/>
          </p:nvPr>
        </p:nvSpPr>
        <p:spPr/>
        <p:txBody>
          <a:bodyPr/>
          <a:lstStyle>
            <a:lvl1pPr>
              <a:defRPr>
                <a:solidFill>
                  <a:schemeClr val="tx1"/>
                </a:solidFill>
              </a:defRPr>
            </a:lvl1pPr>
          </a:lstStyle>
          <a:p>
            <a:r>
              <a:rPr lang="de-DE"/>
              <a:t>IBM Cloud / DOC ID / Month XX, 2017 / © 2017 IBM Corporation</a:t>
            </a:r>
            <a:endParaRPr lang="en-US"/>
          </a:p>
        </p:txBody>
      </p:sp>
      <p:sp>
        <p:nvSpPr>
          <p:cNvPr id="8" name="Text Placeholder 7"/>
          <p:cNvSpPr>
            <a:spLocks noGrp="1"/>
          </p:cNvSpPr>
          <p:nvPr>
            <p:ph type="body" sz="quarter" idx="12"/>
          </p:nvPr>
        </p:nvSpPr>
        <p:spPr>
          <a:xfrm>
            <a:off x="228600" y="1123949"/>
            <a:ext cx="8686800" cy="3496566"/>
          </a:xfrm>
        </p:spPr>
        <p:txBody>
          <a:bodyPr/>
          <a:lstStyle>
            <a:lvl1pPr>
              <a:lnSpc>
                <a:spcPct val="90000"/>
              </a:lnSpc>
              <a:spcBef>
                <a:spcPts val="0"/>
              </a:spcBef>
              <a:defRPr sz="9600" b="1" baseline="0">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11357243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fact, number, half-image (bleeds)">
    <p:spTree>
      <p:nvGrpSpPr>
        <p:cNvPr id="1" name=""/>
        <p:cNvGrpSpPr/>
        <p:nvPr/>
      </p:nvGrpSpPr>
      <p:grpSpPr>
        <a:xfrm>
          <a:off x="0" y="0"/>
          <a:ext cx="0" cy="0"/>
          <a:chOff x="0" y="0"/>
          <a:chExt cx="0" cy="0"/>
        </a:xfrm>
      </p:grpSpPr>
      <p:sp>
        <p:nvSpPr>
          <p:cNvPr id="2" name="Title 1"/>
          <p:cNvSpPr>
            <a:spLocks noGrp="1"/>
          </p:cNvSpPr>
          <p:nvPr>
            <p:ph type="title"/>
          </p:nvPr>
        </p:nvSpPr>
        <p:spPr>
          <a:xfrm>
            <a:off x="228600" y="210313"/>
            <a:ext cx="4114800" cy="846582"/>
          </a:xfrm>
        </p:spPr>
        <p:txBody>
          <a:bodyPr/>
          <a:lstStyle>
            <a:lvl1pPr>
              <a:defRPr sz="1600">
                <a:solidFill>
                  <a:schemeClr val="tx1"/>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a:solidFill>
                  <a:schemeClr val="tx1"/>
                </a:solidFill>
              </a:defRPr>
            </a:lvl1pPr>
          </a:lstStyle>
          <a:p>
            <a:fld id="{D0BE6F14-FF48-0F4F-A8AA-2E3F25371E4A}" type="slidenum">
              <a:rPr lang="en-US" smtClean="0"/>
              <a:pPr/>
              <a:t>‹#›</a:t>
            </a:fld>
            <a:endParaRPr lang="en-US"/>
          </a:p>
        </p:txBody>
      </p:sp>
      <p:sp>
        <p:nvSpPr>
          <p:cNvPr id="4" name="Footer Placeholder 3"/>
          <p:cNvSpPr>
            <a:spLocks noGrp="1"/>
          </p:cNvSpPr>
          <p:nvPr>
            <p:ph type="ftr" sz="quarter" idx="11"/>
          </p:nvPr>
        </p:nvSpPr>
        <p:spPr/>
        <p:txBody>
          <a:bodyPr/>
          <a:lstStyle>
            <a:lvl1pPr>
              <a:defRPr>
                <a:solidFill>
                  <a:schemeClr val="tx1"/>
                </a:solidFill>
              </a:defRPr>
            </a:lvl1pPr>
          </a:lstStyle>
          <a:p>
            <a:r>
              <a:rPr lang="de-DE"/>
              <a:t>IBM Cloud / DOC ID / Month XX, 2017 / © 2017 IBM Corporation</a:t>
            </a:r>
            <a:endParaRPr lang="en-US"/>
          </a:p>
        </p:txBody>
      </p:sp>
      <p:sp>
        <p:nvSpPr>
          <p:cNvPr id="8" name="Text Placeholder 7"/>
          <p:cNvSpPr>
            <a:spLocks noGrp="1"/>
          </p:cNvSpPr>
          <p:nvPr>
            <p:ph type="body" sz="quarter" idx="12"/>
          </p:nvPr>
        </p:nvSpPr>
        <p:spPr>
          <a:xfrm>
            <a:off x="228600" y="1123949"/>
            <a:ext cx="4114800" cy="3496566"/>
          </a:xfrm>
        </p:spPr>
        <p:txBody>
          <a:bodyPr/>
          <a:lstStyle>
            <a:lvl1pPr>
              <a:lnSpc>
                <a:spcPct val="90000"/>
              </a:lnSpc>
              <a:spcBef>
                <a:spcPts val="0"/>
              </a:spcBef>
              <a:defRPr sz="9600" b="1" baseline="0">
                <a:solidFill>
                  <a:schemeClr val="tx1"/>
                </a:solidFill>
              </a:defRPr>
            </a:lvl1pPr>
          </a:lstStyle>
          <a:p>
            <a:pPr lvl="0"/>
            <a:r>
              <a:rPr lang="en-US"/>
              <a:t>Click to edit Master text styles</a:t>
            </a:r>
          </a:p>
        </p:txBody>
      </p:sp>
      <p:sp>
        <p:nvSpPr>
          <p:cNvPr id="6" name="Picture Placeholder 5"/>
          <p:cNvSpPr>
            <a:spLocks noGrp="1"/>
          </p:cNvSpPr>
          <p:nvPr>
            <p:ph type="pic" sz="quarter" idx="13"/>
          </p:nvPr>
        </p:nvSpPr>
        <p:spPr>
          <a:xfrm>
            <a:off x="4572000" y="0"/>
            <a:ext cx="4572000" cy="5143500"/>
          </a:xfrm>
        </p:spPr>
        <p:txBody>
          <a:bodyPr/>
          <a:lstStyle>
            <a:lvl1pPr>
              <a:defRPr>
                <a:solidFill>
                  <a:schemeClr val="tx1"/>
                </a:solidFill>
              </a:defRPr>
            </a:lvl1pPr>
          </a:lstStyle>
          <a:p>
            <a:r>
              <a:rPr lang="en-US"/>
              <a:t>Drag picture to placeholder or click icon to add</a:t>
            </a:r>
          </a:p>
        </p:txBody>
      </p:sp>
    </p:spTree>
    <p:extLst>
      <p:ext uri="{BB962C8B-B14F-4D97-AF65-F5344CB8AC3E}">
        <p14:creationId xmlns:p14="http://schemas.microsoft.com/office/powerpoint/2010/main" val="11534379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big text">
    <p:spTree>
      <p:nvGrpSpPr>
        <p:cNvPr id="1" name=""/>
        <p:cNvGrpSpPr/>
        <p:nvPr/>
      </p:nvGrpSpPr>
      <p:grpSpPr>
        <a:xfrm>
          <a:off x="0" y="0"/>
          <a:ext cx="0" cy="0"/>
          <a:chOff x="0" y="0"/>
          <a:chExt cx="0" cy="0"/>
        </a:xfrm>
      </p:grpSpPr>
      <p:sp>
        <p:nvSpPr>
          <p:cNvPr id="2" name="Title 1"/>
          <p:cNvSpPr>
            <a:spLocks noGrp="1"/>
          </p:cNvSpPr>
          <p:nvPr>
            <p:ph type="title"/>
          </p:nvPr>
        </p:nvSpPr>
        <p:spPr>
          <a:xfrm>
            <a:off x="228600" y="265176"/>
            <a:ext cx="8686800" cy="4473575"/>
          </a:xfrm>
        </p:spPr>
        <p:txBody>
          <a:bodyPr/>
          <a:lstStyle>
            <a:lvl1pPr>
              <a:lnSpc>
                <a:spcPct val="90000"/>
              </a:lnSpc>
              <a:defRPr sz="9600" b="1"/>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4" name="Footer Placeholder 3"/>
          <p:cNvSpPr>
            <a:spLocks noGrp="1"/>
          </p:cNvSpPr>
          <p:nvPr>
            <p:ph type="ftr" sz="quarter" idx="11"/>
          </p:nvPr>
        </p:nvSpPr>
        <p:spPr/>
        <p:txBody>
          <a:bodyPr/>
          <a:lstStyle/>
          <a:p>
            <a:r>
              <a:rPr lang="de-DE"/>
              <a:t>IBM Cloud / DOC ID / Month XX, 2017 / © 2017 IBM Corporation</a:t>
            </a:r>
            <a:endParaRPr lang="en-US"/>
          </a:p>
        </p:txBody>
      </p:sp>
    </p:spTree>
    <p:extLst>
      <p:ext uri="{BB962C8B-B14F-4D97-AF65-F5344CB8AC3E}">
        <p14:creationId xmlns:p14="http://schemas.microsoft.com/office/powerpoint/2010/main" val="25824023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5187462" cy="4520805"/>
          </a:xfrm>
        </p:spPr>
        <p:txBody>
          <a:bodyPr/>
          <a:lstStyle>
            <a:lvl1pPr marL="117475" indent="-117475">
              <a:tabLst/>
              <a:defRPr>
                <a:solidFill>
                  <a:schemeClr val="tx1"/>
                </a:solidFill>
              </a:defRPr>
            </a:lvl1p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lvl1pPr>
              <a:defRPr>
                <a:solidFill>
                  <a:schemeClr val="tx1"/>
                </a:solidFill>
              </a:defRPr>
            </a:lvl1pPr>
          </a:lstStyle>
          <a:p>
            <a:fld id="{D0BE6F14-FF48-0F4F-A8AA-2E3F25371E4A}" type="slidenum">
              <a:rPr lang="en-US" smtClean="0"/>
              <a:pPr/>
              <a:t>‹#›</a:t>
            </a:fld>
            <a:endParaRPr lang="en-US"/>
          </a:p>
        </p:txBody>
      </p:sp>
      <p:sp>
        <p:nvSpPr>
          <p:cNvPr id="4" name="Footer Placeholder 3"/>
          <p:cNvSpPr>
            <a:spLocks noGrp="1"/>
          </p:cNvSpPr>
          <p:nvPr>
            <p:ph type="ftr" sz="quarter" idx="11"/>
          </p:nvPr>
        </p:nvSpPr>
        <p:spPr/>
        <p:txBody>
          <a:bodyPr/>
          <a:lstStyle>
            <a:lvl1pPr>
              <a:defRPr>
                <a:solidFill>
                  <a:schemeClr val="tx1"/>
                </a:solidFill>
              </a:defRPr>
            </a:lvl1pPr>
          </a:lstStyle>
          <a:p>
            <a:r>
              <a:rPr lang="de-DE"/>
              <a:t>IBM Cloud / DOC ID / Month XX, 2017 / © 2017 IBM Corporation</a:t>
            </a:r>
            <a:endParaRPr lang="en-US"/>
          </a:p>
        </p:txBody>
      </p:sp>
    </p:spTree>
    <p:extLst>
      <p:ext uri="{BB962C8B-B14F-4D97-AF65-F5344CB8AC3E}">
        <p14:creationId xmlns:p14="http://schemas.microsoft.com/office/powerpoint/2010/main" val="33395869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section, title, text">
    <p:spTree>
      <p:nvGrpSpPr>
        <p:cNvPr id="1" name=""/>
        <p:cNvGrpSpPr/>
        <p:nvPr/>
      </p:nvGrpSpPr>
      <p:grpSpPr>
        <a:xfrm>
          <a:off x="0" y="0"/>
          <a:ext cx="0" cy="0"/>
          <a:chOff x="0" y="0"/>
          <a:chExt cx="0" cy="0"/>
        </a:xfrm>
      </p:grpSpPr>
      <p:sp>
        <p:nvSpPr>
          <p:cNvPr id="2" name="Title 1"/>
          <p:cNvSpPr>
            <a:spLocks noGrp="1"/>
          </p:cNvSpPr>
          <p:nvPr>
            <p:ph type="title"/>
          </p:nvPr>
        </p:nvSpPr>
        <p:spPr>
          <a:xfrm>
            <a:off x="228600" y="701162"/>
            <a:ext cx="4114800" cy="4038367"/>
          </a:xfrm>
        </p:spPr>
        <p:txBody>
          <a:bodyPr/>
          <a:lstStyle/>
          <a:p>
            <a:r>
              <a:rPr lang="en-US" dirty="0"/>
              <a:t>Click to edit Master title style</a:t>
            </a:r>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4" name="Footer Placeholder 3"/>
          <p:cNvSpPr>
            <a:spLocks noGrp="1"/>
          </p:cNvSpPr>
          <p:nvPr>
            <p:ph type="ftr" sz="quarter" idx="11"/>
          </p:nvPr>
        </p:nvSpPr>
        <p:spPr/>
        <p:txBody>
          <a:bodyPr/>
          <a:lstStyle/>
          <a:p>
            <a:r>
              <a:rPr lang="de-DE"/>
              <a:t>IBM Cloud / DOC ID / Month XX, 2017 / © 2017 IBM Corporation</a:t>
            </a:r>
            <a:endParaRPr lang="en-US"/>
          </a:p>
        </p:txBody>
      </p:sp>
      <p:sp>
        <p:nvSpPr>
          <p:cNvPr id="6" name="Text Placeholder 5"/>
          <p:cNvSpPr>
            <a:spLocks noGrp="1"/>
          </p:cNvSpPr>
          <p:nvPr>
            <p:ph type="body" sz="quarter" idx="12"/>
          </p:nvPr>
        </p:nvSpPr>
        <p:spPr>
          <a:xfrm>
            <a:off x="4800600" y="701162"/>
            <a:ext cx="4114800" cy="3992344"/>
          </a:xfrm>
        </p:spPr>
        <p:txBody>
          <a:bodyPr/>
          <a:lstStyle>
            <a:lvl1pPr>
              <a:spcBef>
                <a:spcPts val="1100"/>
              </a:spcBef>
              <a:spcAft>
                <a:spcPts val="0"/>
              </a:spcAft>
              <a:defRPr/>
            </a:lvl1pPr>
            <a:lvl2pPr>
              <a:spcBef>
                <a:spcPts val="1100"/>
              </a:spcBef>
              <a:defRPr/>
            </a:lvl2pPr>
            <a:lvl3pPr>
              <a:spcBef>
                <a:spcPts val="1100"/>
              </a:spcBef>
              <a:defRPr/>
            </a:lvl3pPr>
            <a:lvl4pPr>
              <a:spcBef>
                <a:spcPts val="1100"/>
              </a:spcBef>
              <a:defRPr/>
            </a:lvl4pPr>
            <a:lvl5pPr>
              <a:spcBef>
                <a:spcPts val="1100"/>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1"/>
          <p:cNvSpPr>
            <a:spLocks noGrp="1"/>
          </p:cNvSpPr>
          <p:nvPr>
            <p:ph type="body" sz="quarter" idx="13"/>
          </p:nvPr>
        </p:nvSpPr>
        <p:spPr>
          <a:xfrm>
            <a:off x="228600" y="200563"/>
            <a:ext cx="8686800" cy="300037"/>
          </a:xfrm>
        </p:spPr>
        <p:txBody>
          <a:bodyPr/>
          <a:lstStyle>
            <a:lvl1pPr>
              <a:defRPr sz="1100"/>
            </a:lvl1pPr>
          </a:lstStyle>
          <a:p>
            <a:pPr lvl="0"/>
            <a:r>
              <a:rPr lang="en-US"/>
              <a:t>Click to edit Master text styles</a:t>
            </a:r>
          </a:p>
        </p:txBody>
      </p:sp>
    </p:spTree>
    <p:extLst>
      <p:ext uri="{BB962C8B-B14F-4D97-AF65-F5344CB8AC3E}">
        <p14:creationId xmlns:p14="http://schemas.microsoft.com/office/powerpoint/2010/main" val="14984242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Shape 11"/>
        <p:cNvGrpSpPr/>
        <p:nvPr/>
      </p:nvGrpSpPr>
      <p:grpSpPr>
        <a:xfrm>
          <a:off x="0" y="0"/>
          <a:ext cx="0" cy="0"/>
          <a:chOff x="0" y="0"/>
          <a:chExt cx="0" cy="0"/>
        </a:xfrm>
      </p:grpSpPr>
      <p:pic>
        <p:nvPicPr>
          <p:cNvPr id="4" name="Picture 3"/>
          <p:cNvPicPr>
            <a:picLocks noChangeAspect="1"/>
          </p:cNvPicPr>
          <p:nvPr userDrawn="1"/>
        </p:nvPicPr>
        <p:blipFill rotWithShape="1">
          <a:blip r:embed="rId2">
            <a:extLst>
              <a:ext uri="{28A0092B-C50C-407E-A947-70E740481C1C}">
                <a14:useLocalDpi xmlns:a14="http://schemas.microsoft.com/office/drawing/2010/main" val="0"/>
              </a:ext>
            </a:extLst>
          </a:blip>
          <a:srcRect t="15605"/>
          <a:stretch/>
        </p:blipFill>
        <p:spPr>
          <a:xfrm>
            <a:off x="0" y="0"/>
            <a:ext cx="9144000" cy="5143500"/>
          </a:xfrm>
          <a:prstGeom prst="rect">
            <a:avLst/>
          </a:prstGeom>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42996" y="535880"/>
            <a:ext cx="1011335" cy="631748"/>
          </a:xfrm>
          <a:prstGeom prst="rect">
            <a:avLst/>
          </a:prstGeom>
        </p:spPr>
      </p:pic>
      <p:sp>
        <p:nvSpPr>
          <p:cNvPr id="16" name="Shape 10"/>
          <p:cNvSpPr/>
          <p:nvPr userDrawn="1"/>
        </p:nvSpPr>
        <p:spPr>
          <a:xfrm rot="10800000" flipH="1">
            <a:off x="0" y="4984398"/>
            <a:ext cx="9144000" cy="159102"/>
          </a:xfrm>
          <a:prstGeom prst="rect">
            <a:avLst/>
          </a:prstGeom>
          <a:solidFill>
            <a:srgbClr val="6DCCDE"/>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lt1"/>
              </a:solidFill>
              <a:latin typeface="Arial"/>
              <a:ea typeface="Arial"/>
              <a:cs typeface="Arial"/>
              <a:sym typeface="Arial"/>
            </a:endParaRPr>
          </a:p>
        </p:txBody>
      </p:sp>
      <p:sp>
        <p:nvSpPr>
          <p:cNvPr id="26" name="Shape 15"/>
          <p:cNvSpPr txBox="1">
            <a:spLocks noGrp="1"/>
          </p:cNvSpPr>
          <p:nvPr>
            <p:ph type="title" hasCustomPrompt="1"/>
          </p:nvPr>
        </p:nvSpPr>
        <p:spPr>
          <a:xfrm>
            <a:off x="328344" y="1876358"/>
            <a:ext cx="8118191" cy="1283281"/>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chemeClr val="dk1"/>
              </a:buClr>
              <a:buFont typeface="Arial"/>
              <a:buNone/>
              <a:defRPr sz="3600" b="0" i="0" u="none" strike="noStrike" cap="small">
                <a:solidFill>
                  <a:schemeClr val="dk2"/>
                </a:solidFill>
                <a:latin typeface="Arial"/>
                <a:ea typeface="Arial"/>
                <a:cs typeface="Arial"/>
                <a:sym typeface="Arial"/>
              </a:defRPr>
            </a:lvl1pPr>
            <a:lvl2pPr lvl="1" indent="0">
              <a:spcBef>
                <a:spcPts val="0"/>
              </a:spcBef>
              <a:buClr>
                <a:schemeClr val="dk1"/>
              </a:buClr>
              <a:buFont typeface="Arial"/>
              <a:buNone/>
              <a:defRPr sz="2800">
                <a:solidFill>
                  <a:schemeClr val="dk1"/>
                </a:solidFill>
              </a:defRPr>
            </a:lvl2pPr>
            <a:lvl3pPr lvl="2" indent="0">
              <a:spcBef>
                <a:spcPts val="0"/>
              </a:spcBef>
              <a:buClr>
                <a:schemeClr val="dk1"/>
              </a:buClr>
              <a:buFont typeface="Arial"/>
              <a:buNone/>
              <a:defRPr sz="2800">
                <a:solidFill>
                  <a:schemeClr val="dk1"/>
                </a:solidFill>
              </a:defRPr>
            </a:lvl3pPr>
            <a:lvl4pPr lvl="3" indent="0">
              <a:spcBef>
                <a:spcPts val="0"/>
              </a:spcBef>
              <a:buClr>
                <a:schemeClr val="dk1"/>
              </a:buClr>
              <a:buFont typeface="Arial"/>
              <a:buNone/>
              <a:defRPr sz="2800">
                <a:solidFill>
                  <a:schemeClr val="dk1"/>
                </a:solidFill>
              </a:defRPr>
            </a:lvl4pPr>
            <a:lvl5pPr lvl="4" indent="0">
              <a:spcBef>
                <a:spcPts val="0"/>
              </a:spcBef>
              <a:buClr>
                <a:schemeClr val="dk1"/>
              </a:buClr>
              <a:buFont typeface="Arial"/>
              <a:buNone/>
              <a:defRPr sz="2800">
                <a:solidFill>
                  <a:schemeClr val="dk1"/>
                </a:solidFill>
              </a:defRPr>
            </a:lvl5pPr>
            <a:lvl6pPr lvl="5" indent="0">
              <a:spcBef>
                <a:spcPts val="0"/>
              </a:spcBef>
              <a:buClr>
                <a:schemeClr val="dk1"/>
              </a:buClr>
              <a:buFont typeface="Arial"/>
              <a:buNone/>
              <a:defRPr sz="2800">
                <a:solidFill>
                  <a:schemeClr val="dk1"/>
                </a:solidFill>
              </a:defRPr>
            </a:lvl6pPr>
            <a:lvl7pPr lvl="6" indent="0">
              <a:spcBef>
                <a:spcPts val="0"/>
              </a:spcBef>
              <a:buClr>
                <a:schemeClr val="dk1"/>
              </a:buClr>
              <a:buFont typeface="Arial"/>
              <a:buNone/>
              <a:defRPr sz="2800">
                <a:solidFill>
                  <a:schemeClr val="dk1"/>
                </a:solidFill>
              </a:defRPr>
            </a:lvl7pPr>
            <a:lvl8pPr lvl="7" indent="0">
              <a:spcBef>
                <a:spcPts val="0"/>
              </a:spcBef>
              <a:buClr>
                <a:schemeClr val="dk1"/>
              </a:buClr>
              <a:buFont typeface="Arial"/>
              <a:buNone/>
              <a:defRPr sz="2800">
                <a:solidFill>
                  <a:schemeClr val="dk1"/>
                </a:solidFill>
              </a:defRPr>
            </a:lvl8pPr>
            <a:lvl9pPr lvl="8" indent="0">
              <a:spcBef>
                <a:spcPts val="0"/>
              </a:spcBef>
              <a:buClr>
                <a:schemeClr val="dk1"/>
              </a:buClr>
              <a:buFont typeface="Arial"/>
              <a:buNone/>
              <a:defRPr sz="2800">
                <a:solidFill>
                  <a:schemeClr val="dk1"/>
                </a:solidFill>
              </a:defRPr>
            </a:lvl9pPr>
          </a:lstStyle>
          <a:p>
            <a:r>
              <a:rPr lang="en-US" dirty="0"/>
              <a:t>Title</a:t>
            </a:r>
            <a:endParaRPr dirty="0"/>
          </a:p>
        </p:txBody>
      </p:sp>
      <p:pic>
        <p:nvPicPr>
          <p:cNvPr id="7" name="Picture 6" descr="Screen Shot 2018-08-17 at 14.46.50.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427725" y="443874"/>
            <a:ext cx="1395971" cy="616824"/>
          </a:xfrm>
          <a:prstGeom prst="rect">
            <a:avLst/>
          </a:prstGeom>
        </p:spPr>
      </p:pic>
      <p:sp>
        <p:nvSpPr>
          <p:cNvPr id="8" name="Shape 8">
            <a:extLst>
              <a:ext uri="{FF2B5EF4-FFF2-40B4-BE49-F238E27FC236}">
                <a16:creationId xmlns:a16="http://schemas.microsoft.com/office/drawing/2014/main" id="{63848344-E58E-1C48-89A1-C7DC8AFDE558}"/>
              </a:ext>
            </a:extLst>
          </p:cNvPr>
          <p:cNvSpPr txBox="1">
            <a:spLocks noGrp="1"/>
          </p:cNvSpPr>
          <p:nvPr>
            <p:ph type="sldNum" idx="12"/>
          </p:nvPr>
        </p:nvSpPr>
        <p:spPr>
          <a:xfrm>
            <a:off x="8556782" y="4956626"/>
            <a:ext cx="548699" cy="180170"/>
          </a:xfrm>
          <a:prstGeom prst="rect">
            <a:avLst/>
          </a:prstGeom>
          <a:noFill/>
          <a:ln>
            <a:noFill/>
          </a:ln>
        </p:spPr>
        <p:txBody>
          <a:bodyPr lIns="91425" tIns="91425" rIns="91425" bIns="91425" anchor="ctr" anchorCtr="0">
            <a:noAutofit/>
          </a:bodyPr>
          <a:lstStyle>
            <a:lvl1pPr>
              <a:defRPr>
                <a:solidFill>
                  <a:schemeClr val="accent6">
                    <a:lumMod val="50000"/>
                  </a:schemeClr>
                </a:solidFill>
              </a:defRPr>
            </a:lvl1pPr>
          </a:lstStyle>
          <a:p>
            <a:pPr>
              <a:buClr>
                <a:srgbClr val="434343"/>
              </a:buClr>
              <a:buSzPct val="25000"/>
              <a:buFont typeface="Arial"/>
              <a:buNone/>
            </a:pPr>
            <a:fld id="{00000000-1234-1234-1234-123412341234}" type="slidenum">
              <a:rPr lang="en-US" sz="1000" smtClean="0"/>
              <a:pPr>
                <a:buClr>
                  <a:srgbClr val="434343"/>
                </a:buClr>
                <a:buSzPct val="25000"/>
                <a:buFont typeface="Arial"/>
                <a:buNone/>
              </a:pPr>
              <a:t>‹#›</a:t>
            </a:fld>
            <a:endParaRPr lang="en-US" sz="1000"/>
          </a:p>
        </p:txBody>
      </p:sp>
    </p:spTree>
    <p:extLst>
      <p:ext uri="{BB962C8B-B14F-4D97-AF65-F5344CB8AC3E}">
        <p14:creationId xmlns:p14="http://schemas.microsoft.com/office/powerpoint/2010/main" val="2218161665"/>
      </p:ext>
    </p:extLst>
  </p:cSld>
  <p:clrMapOvr>
    <a:masterClrMapping/>
  </p:clrMapOvr>
  <p:transition spd="med">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itle, text (two columns)">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8686800" cy="855726"/>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4" name="Footer Placeholder 3"/>
          <p:cNvSpPr>
            <a:spLocks noGrp="1"/>
          </p:cNvSpPr>
          <p:nvPr>
            <p:ph type="ftr" sz="quarter" idx="11"/>
          </p:nvPr>
        </p:nvSpPr>
        <p:spPr/>
        <p:txBody>
          <a:bodyPr/>
          <a:lstStyle/>
          <a:p>
            <a:r>
              <a:rPr lang="de-DE"/>
              <a:t>IBM Cloud / DOC ID / Month XX, 2017 / © 2017 IBM Corporation</a:t>
            </a:r>
            <a:endParaRPr lang="en-US"/>
          </a:p>
        </p:txBody>
      </p:sp>
      <p:sp>
        <p:nvSpPr>
          <p:cNvPr id="8" name="Text Placeholder 7"/>
          <p:cNvSpPr>
            <a:spLocks noGrp="1"/>
          </p:cNvSpPr>
          <p:nvPr>
            <p:ph type="body" sz="quarter" idx="12"/>
          </p:nvPr>
        </p:nvSpPr>
        <p:spPr>
          <a:xfrm>
            <a:off x="228600" y="1124712"/>
            <a:ext cx="4114800" cy="3585845"/>
          </a:xfrm>
        </p:spPr>
        <p:txBody>
          <a:bodyPr/>
          <a:lstStyle>
            <a:lvl1pPr>
              <a:spcBef>
                <a:spcPts val="0"/>
              </a:spcBef>
              <a:defRPr sz="14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9"/>
          <p:cNvSpPr>
            <a:spLocks noGrp="1"/>
          </p:cNvSpPr>
          <p:nvPr>
            <p:ph type="body" sz="quarter" idx="13"/>
          </p:nvPr>
        </p:nvSpPr>
        <p:spPr>
          <a:xfrm>
            <a:off x="4800600" y="1124712"/>
            <a:ext cx="4114800" cy="3585845"/>
          </a:xfrm>
        </p:spPr>
        <p:txBody>
          <a:bodyPr/>
          <a:lstStyle>
            <a:lvl1pPr>
              <a:spcBef>
                <a:spcPts val="0"/>
              </a:spcBef>
              <a:defRPr sz="14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369864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section, title, text (two columns)">
    <p:spTree>
      <p:nvGrpSpPr>
        <p:cNvPr id="1" name=""/>
        <p:cNvGrpSpPr/>
        <p:nvPr/>
      </p:nvGrpSpPr>
      <p:grpSpPr>
        <a:xfrm>
          <a:off x="0" y="0"/>
          <a:ext cx="0" cy="0"/>
          <a:chOff x="0" y="0"/>
          <a:chExt cx="0" cy="0"/>
        </a:xfrm>
      </p:grpSpPr>
      <p:sp>
        <p:nvSpPr>
          <p:cNvPr id="2" name="Title 1"/>
          <p:cNvSpPr>
            <a:spLocks noGrp="1"/>
          </p:cNvSpPr>
          <p:nvPr>
            <p:ph type="title"/>
          </p:nvPr>
        </p:nvSpPr>
        <p:spPr>
          <a:xfrm>
            <a:off x="228600" y="411480"/>
            <a:ext cx="8686800" cy="640080"/>
          </a:xfrm>
        </p:spPr>
        <p:txBody>
          <a:bodyPr/>
          <a:lstStyle/>
          <a:p>
            <a:r>
              <a:rPr lang="en-US" dirty="0"/>
              <a:t>Click to edit Master title style</a:t>
            </a:r>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4" name="Footer Placeholder 3"/>
          <p:cNvSpPr>
            <a:spLocks noGrp="1"/>
          </p:cNvSpPr>
          <p:nvPr>
            <p:ph type="ftr" sz="quarter" idx="11"/>
          </p:nvPr>
        </p:nvSpPr>
        <p:spPr/>
        <p:txBody>
          <a:bodyPr/>
          <a:lstStyle/>
          <a:p>
            <a:r>
              <a:rPr lang="de-DE"/>
              <a:t>IBM Cloud / DOC ID / Month XX, 2017 / © 2017 IBM Corporation</a:t>
            </a:r>
            <a:endParaRPr lang="en-US"/>
          </a:p>
        </p:txBody>
      </p:sp>
      <p:sp>
        <p:nvSpPr>
          <p:cNvPr id="6" name="Text Placeholder 5"/>
          <p:cNvSpPr>
            <a:spLocks noGrp="1"/>
          </p:cNvSpPr>
          <p:nvPr>
            <p:ph type="body" sz="quarter" idx="12"/>
          </p:nvPr>
        </p:nvSpPr>
        <p:spPr>
          <a:xfrm>
            <a:off x="4800600" y="1118616"/>
            <a:ext cx="4114800" cy="3564510"/>
          </a:xfrm>
        </p:spPr>
        <p:txBody>
          <a:bodyPr/>
          <a:lstStyle>
            <a:lvl1pPr>
              <a:defRPr sz="16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1"/>
          <p:cNvSpPr>
            <a:spLocks noGrp="1"/>
          </p:cNvSpPr>
          <p:nvPr>
            <p:ph type="body" sz="quarter" idx="13"/>
          </p:nvPr>
        </p:nvSpPr>
        <p:spPr>
          <a:xfrm>
            <a:off x="228600" y="201169"/>
            <a:ext cx="8686800" cy="204978"/>
          </a:xfrm>
        </p:spPr>
        <p:txBody>
          <a:bodyPr/>
          <a:lstStyle>
            <a:lvl1pPr>
              <a:defRPr sz="1100"/>
            </a:lvl1pPr>
          </a:lstStyle>
          <a:p>
            <a:pPr lvl="0"/>
            <a:r>
              <a:rPr lang="en-US"/>
              <a:t>Click to edit Master text styles</a:t>
            </a:r>
          </a:p>
        </p:txBody>
      </p:sp>
      <p:sp>
        <p:nvSpPr>
          <p:cNvPr id="7" name="Text Placeholder 6"/>
          <p:cNvSpPr>
            <a:spLocks noGrp="1"/>
          </p:cNvSpPr>
          <p:nvPr>
            <p:ph type="body" sz="quarter" idx="14"/>
          </p:nvPr>
        </p:nvSpPr>
        <p:spPr>
          <a:xfrm>
            <a:off x="228600" y="1118616"/>
            <a:ext cx="4114800" cy="3564509"/>
          </a:xfrm>
        </p:spPr>
        <p:txBody>
          <a:bodyPr/>
          <a:lstStyle>
            <a:lvl1pPr>
              <a:defRPr sz="16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6488994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text (two columns, different text sizes)">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8686800" cy="502158"/>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4" name="Footer Placeholder 3"/>
          <p:cNvSpPr>
            <a:spLocks noGrp="1"/>
          </p:cNvSpPr>
          <p:nvPr>
            <p:ph type="ftr" sz="quarter" idx="11"/>
          </p:nvPr>
        </p:nvSpPr>
        <p:spPr/>
        <p:txBody>
          <a:bodyPr/>
          <a:lstStyle/>
          <a:p>
            <a:r>
              <a:rPr lang="de-DE"/>
              <a:t>IBM Cloud / DOC ID / Month XX, 2017 / © 2017 IBM Corporation</a:t>
            </a:r>
            <a:endParaRPr lang="en-US"/>
          </a:p>
        </p:txBody>
      </p:sp>
      <p:sp>
        <p:nvSpPr>
          <p:cNvPr id="6" name="Content Placeholder 5"/>
          <p:cNvSpPr>
            <a:spLocks noGrp="1"/>
          </p:cNvSpPr>
          <p:nvPr>
            <p:ph sz="quarter" idx="12"/>
          </p:nvPr>
        </p:nvSpPr>
        <p:spPr>
          <a:xfrm>
            <a:off x="228600" y="1056894"/>
            <a:ext cx="4114800" cy="3626231"/>
          </a:xfrm>
        </p:spPr>
        <p:txBody>
          <a:bodyPr/>
          <a:lstStyle>
            <a:lvl1pPr>
              <a:defRPr sz="2400"/>
            </a:lvl1pPr>
          </a:lstStyle>
          <a:p>
            <a:pPr lvl="0"/>
            <a:r>
              <a:rPr lang="en-US" dirty="0"/>
              <a:t>Click to edit Master text styles</a:t>
            </a:r>
          </a:p>
        </p:txBody>
      </p:sp>
      <p:sp>
        <p:nvSpPr>
          <p:cNvPr id="8" name="Content Placeholder 7"/>
          <p:cNvSpPr>
            <a:spLocks noGrp="1"/>
          </p:cNvSpPr>
          <p:nvPr>
            <p:ph sz="quarter" idx="13"/>
          </p:nvPr>
        </p:nvSpPr>
        <p:spPr>
          <a:xfrm>
            <a:off x="4800600" y="1056894"/>
            <a:ext cx="4114800" cy="3626231"/>
          </a:xfrm>
        </p:spPr>
        <p:txBody>
          <a:bodyPr/>
          <a:lstStyle>
            <a:lvl1pPr>
              <a:defRPr sz="1400"/>
            </a:lvl1pPr>
            <a:lvl2pPr>
              <a:defRPr sz="1400"/>
            </a:lvl2pPr>
            <a:lvl3pPr>
              <a:defRPr sz="14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360893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title, text (four columns)">
    <p:spTree>
      <p:nvGrpSpPr>
        <p:cNvPr id="1" name=""/>
        <p:cNvGrpSpPr/>
        <p:nvPr/>
      </p:nvGrpSpPr>
      <p:grpSpPr>
        <a:xfrm>
          <a:off x="0" y="0"/>
          <a:ext cx="0" cy="0"/>
          <a:chOff x="0" y="0"/>
          <a:chExt cx="0" cy="0"/>
        </a:xfrm>
      </p:grpSpPr>
      <p:sp>
        <p:nvSpPr>
          <p:cNvPr id="2" name="Title 1"/>
          <p:cNvSpPr>
            <a:spLocks noGrp="1"/>
          </p:cNvSpPr>
          <p:nvPr>
            <p:ph type="title"/>
          </p:nvPr>
        </p:nvSpPr>
        <p:spPr>
          <a:xfrm>
            <a:off x="228600" y="411480"/>
            <a:ext cx="8686800" cy="640080"/>
          </a:xfrm>
        </p:spPr>
        <p:txBody>
          <a:bodyPr/>
          <a:lstStyle/>
          <a:p>
            <a:r>
              <a:rPr lang="en-US" dirty="0"/>
              <a:t>Click to edit Master title style</a:t>
            </a:r>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4" name="Footer Placeholder 3"/>
          <p:cNvSpPr>
            <a:spLocks noGrp="1"/>
          </p:cNvSpPr>
          <p:nvPr>
            <p:ph type="ftr" sz="quarter" idx="11"/>
          </p:nvPr>
        </p:nvSpPr>
        <p:spPr/>
        <p:txBody>
          <a:bodyPr/>
          <a:lstStyle/>
          <a:p>
            <a:r>
              <a:rPr lang="de-DE"/>
              <a:t>IBM Cloud / DOC ID / Month XX, 2017 / © 2017 IBM Corporation</a:t>
            </a:r>
            <a:endParaRPr lang="en-US"/>
          </a:p>
        </p:txBody>
      </p:sp>
      <p:sp>
        <p:nvSpPr>
          <p:cNvPr id="6" name="Text Placeholder 5"/>
          <p:cNvSpPr>
            <a:spLocks noGrp="1"/>
          </p:cNvSpPr>
          <p:nvPr>
            <p:ph type="body" sz="quarter" idx="12"/>
          </p:nvPr>
        </p:nvSpPr>
        <p:spPr>
          <a:xfrm>
            <a:off x="4800600" y="1118616"/>
            <a:ext cx="1828800" cy="3564508"/>
          </a:xfrm>
        </p:spPr>
        <p:txBody>
          <a:bodyPr/>
          <a:lstStyle>
            <a:lvl1pPr>
              <a:defRPr sz="1600"/>
            </a:lvl1pPr>
            <a:lvl2pPr marL="0" indent="0">
              <a:spcBef>
                <a:spcPts val="1100"/>
              </a:spcBef>
              <a:buFontTx/>
              <a:buNone/>
              <a:defRPr sz="1100"/>
            </a:lvl2pPr>
            <a:lvl3pPr>
              <a:defRPr sz="1100"/>
            </a:lvl3pPr>
            <a:lvl4pPr>
              <a:defRPr sz="1100"/>
            </a:lvl4pPr>
            <a:lvl5pPr>
              <a:defRPr sz="1100"/>
            </a:lvl5p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1"/>
          <p:cNvSpPr>
            <a:spLocks noGrp="1"/>
          </p:cNvSpPr>
          <p:nvPr>
            <p:ph type="body" sz="quarter" idx="13"/>
          </p:nvPr>
        </p:nvSpPr>
        <p:spPr>
          <a:xfrm>
            <a:off x="228600" y="201169"/>
            <a:ext cx="8686800" cy="204978"/>
          </a:xfrm>
        </p:spPr>
        <p:txBody>
          <a:bodyPr/>
          <a:lstStyle>
            <a:lvl1pPr>
              <a:defRPr sz="1100"/>
            </a:lvl1pPr>
          </a:lstStyle>
          <a:p>
            <a:pPr lvl="0"/>
            <a:r>
              <a:rPr lang="en-US"/>
              <a:t>Click to edit Master text styles</a:t>
            </a:r>
          </a:p>
        </p:txBody>
      </p:sp>
      <p:sp>
        <p:nvSpPr>
          <p:cNvPr id="7" name="Text Placeholder 6"/>
          <p:cNvSpPr>
            <a:spLocks noGrp="1"/>
          </p:cNvSpPr>
          <p:nvPr>
            <p:ph type="body" sz="quarter" idx="14"/>
          </p:nvPr>
        </p:nvSpPr>
        <p:spPr>
          <a:xfrm>
            <a:off x="228600" y="1118616"/>
            <a:ext cx="1828800" cy="3564508"/>
          </a:xfrm>
        </p:spPr>
        <p:txBody>
          <a:bodyPr/>
          <a:lstStyle>
            <a:lvl1pPr>
              <a:spcBef>
                <a:spcPts val="1100"/>
              </a:spcBef>
              <a:defRPr sz="1600"/>
            </a:lvl1pPr>
            <a:lvl2pPr marL="0" indent="0">
              <a:spcBef>
                <a:spcPts val="1100"/>
              </a:spcBef>
              <a:buFontTx/>
              <a:buNone/>
              <a:defRPr sz="1100"/>
            </a:lvl2pPr>
            <a:lvl3pPr>
              <a:defRPr sz="1100"/>
            </a:lvl3pPr>
            <a:lvl4pPr>
              <a:defRPr sz="1100"/>
            </a:lvl4pPr>
            <a:lvl5pPr>
              <a:defRPr sz="1100"/>
            </a:lvl5p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p:cNvSpPr>
            <a:spLocks noGrp="1"/>
          </p:cNvSpPr>
          <p:nvPr>
            <p:ph type="body" sz="quarter" idx="15"/>
          </p:nvPr>
        </p:nvSpPr>
        <p:spPr>
          <a:xfrm>
            <a:off x="2514600" y="1118616"/>
            <a:ext cx="1828800" cy="3564508"/>
          </a:xfrm>
        </p:spPr>
        <p:txBody>
          <a:bodyPr/>
          <a:lstStyle>
            <a:lvl1pPr>
              <a:defRPr sz="1600"/>
            </a:lvl1pPr>
            <a:lvl2pPr marL="0" indent="0">
              <a:spcBef>
                <a:spcPts val="1100"/>
              </a:spcBef>
              <a:buFontTx/>
              <a:buNone/>
              <a:defRPr sz="1100"/>
            </a:lvl2pPr>
            <a:lvl3pPr>
              <a:defRPr sz="1100"/>
            </a:lvl3pPr>
            <a:lvl4pPr>
              <a:defRPr sz="1100"/>
            </a:lvl4pPr>
            <a:lvl5pPr>
              <a:defRPr sz="1100"/>
            </a:lvl5p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9"/>
          <p:cNvSpPr>
            <a:spLocks noGrp="1"/>
          </p:cNvSpPr>
          <p:nvPr>
            <p:ph type="body" sz="quarter" idx="16"/>
          </p:nvPr>
        </p:nvSpPr>
        <p:spPr>
          <a:xfrm>
            <a:off x="7086600" y="1118616"/>
            <a:ext cx="1828800" cy="3564508"/>
          </a:xfrm>
        </p:spPr>
        <p:txBody>
          <a:bodyPr/>
          <a:lstStyle>
            <a:lvl1pPr>
              <a:defRPr sz="1600"/>
            </a:lvl1pPr>
            <a:lvl2pPr marL="0" indent="0">
              <a:spcBef>
                <a:spcPts val="1100"/>
              </a:spcBef>
              <a:buFontTx/>
              <a:buNone/>
              <a:defRPr sz="1100"/>
            </a:lvl2pPr>
            <a:lvl3pPr>
              <a:defRPr sz="1100"/>
            </a:lvl3pPr>
            <a:lvl4pPr>
              <a:defRPr sz="1100"/>
            </a:lvl4pPr>
            <a:lvl5pPr>
              <a:defRPr sz="1100"/>
            </a:lvl5p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9430646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section, title, text, half-image">
    <p:spTree>
      <p:nvGrpSpPr>
        <p:cNvPr id="1" name=""/>
        <p:cNvGrpSpPr/>
        <p:nvPr/>
      </p:nvGrpSpPr>
      <p:grpSpPr>
        <a:xfrm>
          <a:off x="0" y="0"/>
          <a:ext cx="0" cy="0"/>
          <a:chOff x="0" y="0"/>
          <a:chExt cx="0" cy="0"/>
        </a:xfrm>
      </p:grpSpPr>
      <p:sp>
        <p:nvSpPr>
          <p:cNvPr id="2" name="Title 1"/>
          <p:cNvSpPr>
            <a:spLocks noGrp="1"/>
          </p:cNvSpPr>
          <p:nvPr>
            <p:ph type="title"/>
          </p:nvPr>
        </p:nvSpPr>
        <p:spPr>
          <a:xfrm>
            <a:off x="228600" y="411480"/>
            <a:ext cx="4114800" cy="640080"/>
          </a:xfrm>
        </p:spPr>
        <p:txBody>
          <a:bodyPr/>
          <a:lstStyle/>
          <a:p>
            <a:r>
              <a:rPr lang="en-US" dirty="0"/>
              <a:t>Click to edit Master title style</a:t>
            </a:r>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4" name="Footer Placeholder 3"/>
          <p:cNvSpPr>
            <a:spLocks noGrp="1"/>
          </p:cNvSpPr>
          <p:nvPr>
            <p:ph type="ftr" sz="quarter" idx="11"/>
          </p:nvPr>
        </p:nvSpPr>
        <p:spPr/>
        <p:txBody>
          <a:bodyPr/>
          <a:lstStyle/>
          <a:p>
            <a:r>
              <a:rPr lang="de-DE"/>
              <a:t>IBM Cloud / DOC ID / Month XX, 2017 / © 2017 IBM Corporation</a:t>
            </a:r>
            <a:endParaRPr lang="en-US"/>
          </a:p>
        </p:txBody>
      </p:sp>
      <p:sp>
        <p:nvSpPr>
          <p:cNvPr id="12" name="Text Placeholder 11"/>
          <p:cNvSpPr>
            <a:spLocks noGrp="1"/>
          </p:cNvSpPr>
          <p:nvPr>
            <p:ph type="body" sz="quarter" idx="13"/>
          </p:nvPr>
        </p:nvSpPr>
        <p:spPr>
          <a:xfrm>
            <a:off x="228600" y="201168"/>
            <a:ext cx="4114800" cy="300037"/>
          </a:xfrm>
        </p:spPr>
        <p:txBody>
          <a:bodyPr/>
          <a:lstStyle>
            <a:lvl1pPr>
              <a:defRPr sz="1100"/>
            </a:lvl1pPr>
          </a:lstStyle>
          <a:p>
            <a:pPr lvl="0"/>
            <a:r>
              <a:rPr lang="en-US"/>
              <a:t>Click to edit Master text styles</a:t>
            </a:r>
          </a:p>
        </p:txBody>
      </p:sp>
      <p:sp>
        <p:nvSpPr>
          <p:cNvPr id="7" name="Text Placeholder 6"/>
          <p:cNvSpPr>
            <a:spLocks noGrp="1"/>
          </p:cNvSpPr>
          <p:nvPr>
            <p:ph type="body" sz="quarter" idx="14"/>
          </p:nvPr>
        </p:nvSpPr>
        <p:spPr>
          <a:xfrm>
            <a:off x="228600" y="1123950"/>
            <a:ext cx="4114800" cy="3559175"/>
          </a:xfrm>
        </p:spPr>
        <p:txBody>
          <a:bodyPr/>
          <a:lstStyle>
            <a:lvl1pPr>
              <a:defRPr sz="1600"/>
            </a:lvl1p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Picture Placeholder 7"/>
          <p:cNvSpPr>
            <a:spLocks noGrp="1"/>
          </p:cNvSpPr>
          <p:nvPr>
            <p:ph type="pic" sz="quarter" idx="15"/>
          </p:nvPr>
        </p:nvSpPr>
        <p:spPr>
          <a:xfrm>
            <a:off x="4572000" y="0"/>
            <a:ext cx="4572000" cy="5143500"/>
          </a:xfrm>
        </p:spPr>
        <p:txBody>
          <a:bodyPr/>
          <a:lstStyle/>
          <a:p>
            <a:r>
              <a:rPr lang="en-US"/>
              <a:t>Drag picture to placeholder or click icon to add</a:t>
            </a:r>
          </a:p>
        </p:txBody>
      </p:sp>
    </p:spTree>
    <p:extLst>
      <p:ext uri="{BB962C8B-B14F-4D97-AF65-F5344CB8AC3E}">
        <p14:creationId xmlns:p14="http://schemas.microsoft.com/office/powerpoint/2010/main" val="120528154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section, title, text (two columns), half-image">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855726"/>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4" name="Footer Placeholder 3"/>
          <p:cNvSpPr>
            <a:spLocks noGrp="1"/>
          </p:cNvSpPr>
          <p:nvPr>
            <p:ph type="ftr" sz="quarter" idx="11"/>
          </p:nvPr>
        </p:nvSpPr>
        <p:spPr/>
        <p:txBody>
          <a:bodyPr/>
          <a:lstStyle/>
          <a:p>
            <a:r>
              <a:rPr lang="de-DE"/>
              <a:t>IBM Cloud / DOC ID / Month XX, 2017 / © 2017 IBM Corporation</a:t>
            </a:r>
            <a:endParaRPr lang="en-US"/>
          </a:p>
        </p:txBody>
      </p:sp>
      <p:sp>
        <p:nvSpPr>
          <p:cNvPr id="7" name="Text Placeholder 6"/>
          <p:cNvSpPr>
            <a:spLocks noGrp="1"/>
          </p:cNvSpPr>
          <p:nvPr>
            <p:ph type="body" sz="quarter" idx="14"/>
          </p:nvPr>
        </p:nvSpPr>
        <p:spPr>
          <a:xfrm>
            <a:off x="228600" y="1123950"/>
            <a:ext cx="1828800" cy="3559174"/>
          </a:xfrm>
        </p:spPr>
        <p:txBody>
          <a:bodyPr/>
          <a:lstStyle>
            <a:lvl1pPr>
              <a:spcBef>
                <a:spcPts val="1100"/>
              </a:spcBef>
              <a:defRPr sz="1600"/>
            </a:lvl1pPr>
            <a:lvl2pPr marL="0" indent="0">
              <a:spcBef>
                <a:spcPts val="1100"/>
              </a:spcBef>
              <a:buFontTx/>
              <a:buNone/>
              <a:defRPr sz="1100"/>
            </a:lvl2pPr>
            <a:lvl3pPr>
              <a:defRPr sz="1100"/>
            </a:lvl3pPr>
            <a:lvl4pPr>
              <a:defRPr sz="1100"/>
            </a:lvl4pPr>
            <a:lvl5pPr>
              <a:defRPr sz="1100"/>
            </a:lvl5p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p:cNvSpPr>
            <a:spLocks noGrp="1"/>
          </p:cNvSpPr>
          <p:nvPr>
            <p:ph type="body" sz="quarter" idx="15"/>
          </p:nvPr>
        </p:nvSpPr>
        <p:spPr>
          <a:xfrm>
            <a:off x="2514600" y="1123950"/>
            <a:ext cx="1828800" cy="3559174"/>
          </a:xfrm>
        </p:spPr>
        <p:txBody>
          <a:bodyPr/>
          <a:lstStyle>
            <a:lvl1pPr>
              <a:defRPr sz="1600"/>
            </a:lvl1pPr>
            <a:lvl2pPr marL="0" indent="0">
              <a:spcBef>
                <a:spcPts val="1100"/>
              </a:spcBef>
              <a:buFontTx/>
              <a:buNone/>
              <a:defRPr sz="1100"/>
            </a:lvl2pPr>
            <a:lvl3pPr>
              <a:defRPr sz="1100"/>
            </a:lvl3pPr>
            <a:lvl4pPr>
              <a:defRPr sz="1100"/>
            </a:lvl4pPr>
            <a:lvl5pPr>
              <a:defRPr sz="1100"/>
            </a:lvl5p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icture Placeholder 8"/>
          <p:cNvSpPr>
            <a:spLocks noGrp="1"/>
          </p:cNvSpPr>
          <p:nvPr>
            <p:ph type="pic" sz="quarter" idx="16"/>
          </p:nvPr>
        </p:nvSpPr>
        <p:spPr>
          <a:xfrm>
            <a:off x="4572000" y="0"/>
            <a:ext cx="4572000" cy="5143500"/>
          </a:xfrm>
        </p:spPr>
        <p:txBody>
          <a:bodyPr/>
          <a:lstStyle/>
          <a:p>
            <a:r>
              <a:rPr lang="en-US"/>
              <a:t>Drag picture to placeholder or click icon to add</a:t>
            </a:r>
          </a:p>
        </p:txBody>
      </p:sp>
    </p:spTree>
    <p:extLst>
      <p:ext uri="{BB962C8B-B14F-4D97-AF65-F5344CB8AC3E}">
        <p14:creationId xmlns:p14="http://schemas.microsoft.com/office/powerpoint/2010/main" val="505319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section, title, text (two narrow columns)">
    <p:spTree>
      <p:nvGrpSpPr>
        <p:cNvPr id="1" name=""/>
        <p:cNvGrpSpPr/>
        <p:nvPr/>
      </p:nvGrpSpPr>
      <p:grpSpPr>
        <a:xfrm>
          <a:off x="0" y="0"/>
          <a:ext cx="0" cy="0"/>
          <a:chOff x="0" y="0"/>
          <a:chExt cx="0" cy="0"/>
        </a:xfrm>
      </p:grpSpPr>
      <p:sp>
        <p:nvSpPr>
          <p:cNvPr id="2" name="Title 1"/>
          <p:cNvSpPr>
            <a:spLocks noGrp="1"/>
          </p:cNvSpPr>
          <p:nvPr>
            <p:ph type="title"/>
          </p:nvPr>
        </p:nvSpPr>
        <p:spPr>
          <a:xfrm>
            <a:off x="228600" y="1123950"/>
            <a:ext cx="4114800" cy="3475482"/>
          </a:xfrm>
        </p:spPr>
        <p:txBody>
          <a:bodyPr/>
          <a:lstStyle/>
          <a:p>
            <a:r>
              <a:rPr lang="en-US" dirty="0"/>
              <a:t>Click to edit Master title style</a:t>
            </a:r>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4" name="Footer Placeholder 3"/>
          <p:cNvSpPr>
            <a:spLocks noGrp="1"/>
          </p:cNvSpPr>
          <p:nvPr>
            <p:ph type="ftr" sz="quarter" idx="11"/>
          </p:nvPr>
        </p:nvSpPr>
        <p:spPr/>
        <p:txBody>
          <a:bodyPr/>
          <a:lstStyle/>
          <a:p>
            <a:r>
              <a:rPr lang="de-DE"/>
              <a:t>IBM Cloud / DOC ID / Month XX, 2017 / © 2017 IBM Corporation</a:t>
            </a:r>
            <a:endParaRPr lang="en-US"/>
          </a:p>
        </p:txBody>
      </p:sp>
      <p:sp>
        <p:nvSpPr>
          <p:cNvPr id="6" name="Text Placeholder 5"/>
          <p:cNvSpPr>
            <a:spLocks noGrp="1"/>
          </p:cNvSpPr>
          <p:nvPr>
            <p:ph type="body" sz="quarter" idx="12"/>
          </p:nvPr>
        </p:nvSpPr>
        <p:spPr>
          <a:xfrm>
            <a:off x="4800600" y="1123950"/>
            <a:ext cx="1828800" cy="3474775"/>
          </a:xfrm>
        </p:spPr>
        <p:txBody>
          <a:bodyPr/>
          <a:lstStyle>
            <a:lvl1pPr>
              <a:defRPr sz="1600"/>
            </a:lvl1pPr>
            <a:lvl2pPr marL="0" indent="0">
              <a:spcBef>
                <a:spcPts val="1100"/>
              </a:spcBef>
              <a:buFontTx/>
              <a:buNone/>
              <a:defRPr sz="1100"/>
            </a:lvl2pPr>
            <a:lvl3pPr>
              <a:defRPr sz="1100"/>
            </a:lvl3pPr>
            <a:lvl4pPr>
              <a:defRPr sz="11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1"/>
          <p:cNvSpPr>
            <a:spLocks noGrp="1"/>
          </p:cNvSpPr>
          <p:nvPr>
            <p:ph type="body" sz="quarter" idx="13"/>
          </p:nvPr>
        </p:nvSpPr>
        <p:spPr>
          <a:xfrm>
            <a:off x="228600" y="201168"/>
            <a:ext cx="8686800" cy="300037"/>
          </a:xfrm>
        </p:spPr>
        <p:txBody>
          <a:bodyPr/>
          <a:lstStyle>
            <a:lvl1pPr>
              <a:defRPr sz="1100"/>
            </a:lvl1pPr>
          </a:lstStyle>
          <a:p>
            <a:pPr lvl="0"/>
            <a:r>
              <a:rPr lang="en-US"/>
              <a:t>Click to edit Master text styles</a:t>
            </a:r>
          </a:p>
        </p:txBody>
      </p:sp>
      <p:sp>
        <p:nvSpPr>
          <p:cNvPr id="10" name="Text Placeholder 9"/>
          <p:cNvSpPr>
            <a:spLocks noGrp="1"/>
          </p:cNvSpPr>
          <p:nvPr>
            <p:ph type="body" sz="quarter" idx="16"/>
          </p:nvPr>
        </p:nvSpPr>
        <p:spPr>
          <a:xfrm>
            <a:off x="7086600" y="1123950"/>
            <a:ext cx="1828800" cy="3474775"/>
          </a:xfrm>
        </p:spPr>
        <p:txBody>
          <a:bodyPr/>
          <a:lstStyle>
            <a:lvl1pPr>
              <a:defRPr sz="1600"/>
            </a:lvl1pPr>
            <a:lvl2pPr marL="0" indent="0">
              <a:spcBef>
                <a:spcPts val="1100"/>
              </a:spcBef>
              <a:buFontTx/>
              <a:buNone/>
              <a:defRPr sz="1100"/>
            </a:lvl2pPr>
            <a:lvl3pPr>
              <a:defRPr sz="1100"/>
            </a:lvl3pPr>
            <a:lvl4pPr>
              <a:defRPr sz="1100"/>
            </a:lvl4pPr>
            <a:lvl5pPr>
              <a:defRPr sz="1100"/>
            </a:lvl5p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1906547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section, title, text (dark background)">
    <p:spTree>
      <p:nvGrpSpPr>
        <p:cNvPr id="1" name=""/>
        <p:cNvGrpSpPr/>
        <p:nvPr/>
      </p:nvGrpSpPr>
      <p:grpSpPr>
        <a:xfrm>
          <a:off x="0" y="0"/>
          <a:ext cx="0" cy="0"/>
          <a:chOff x="0" y="0"/>
          <a:chExt cx="0" cy="0"/>
        </a:xfrm>
      </p:grpSpPr>
      <p:sp>
        <p:nvSpPr>
          <p:cNvPr id="5" name="Rectangle 4"/>
          <p:cNvSpPr/>
          <p:nvPr/>
        </p:nvSpPr>
        <p:spPr>
          <a:xfrm>
            <a:off x="4572000" y="0"/>
            <a:ext cx="4572000" cy="5143500"/>
          </a:xfrm>
          <a:prstGeom prst="rect">
            <a:avLst/>
          </a:prstGeom>
          <a:solidFill>
            <a:schemeClr val="tx1"/>
          </a:solidFill>
        </p:spPr>
        <p:txBody>
          <a:bodyPr wrap="square" lIns="0" tIns="0" rIns="0" bIns="0" rtlCol="0" anchor="ctr">
            <a:noAutofit/>
          </a:bodyPr>
          <a:lstStyle/>
          <a:p>
            <a:pPr algn="ctr"/>
            <a:endParaRPr lang="en-US" sz="1200" err="1">
              <a:solidFill>
                <a:srgbClr val="FFFFFF"/>
              </a:solidFill>
              <a:latin typeface="Arial"/>
              <a:cs typeface="Arial"/>
            </a:endParaRPr>
          </a:p>
        </p:txBody>
      </p:sp>
      <p:sp>
        <p:nvSpPr>
          <p:cNvPr id="2" name="Title 1"/>
          <p:cNvSpPr>
            <a:spLocks noGrp="1"/>
          </p:cNvSpPr>
          <p:nvPr>
            <p:ph type="title"/>
          </p:nvPr>
        </p:nvSpPr>
        <p:spPr>
          <a:xfrm>
            <a:off x="228600" y="1123954"/>
            <a:ext cx="4114800" cy="3475477"/>
          </a:xfrm>
        </p:spPr>
        <p:txBody>
          <a:body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a:solidFill>
                  <a:schemeClr val="bg2"/>
                </a:solidFill>
              </a:defRPr>
            </a:lvl1pPr>
          </a:lstStyle>
          <a:p>
            <a:fld id="{D0BE6F14-FF48-0F4F-A8AA-2E3F25371E4A}" type="slidenum">
              <a:rPr lang="en-US" smtClean="0"/>
              <a:pPr/>
              <a:t>‹#›</a:t>
            </a:fld>
            <a:endParaRPr lang="en-US"/>
          </a:p>
        </p:txBody>
      </p:sp>
      <p:sp>
        <p:nvSpPr>
          <p:cNvPr id="4" name="Footer Placeholder 3"/>
          <p:cNvSpPr>
            <a:spLocks noGrp="1"/>
          </p:cNvSpPr>
          <p:nvPr>
            <p:ph type="ftr" sz="quarter" idx="11"/>
          </p:nvPr>
        </p:nvSpPr>
        <p:spPr/>
        <p:txBody>
          <a:bodyPr/>
          <a:lstStyle/>
          <a:p>
            <a:r>
              <a:rPr lang="de-DE"/>
              <a:t>IBM Cloud / DOC ID / Month XX, 2017 / © 2017 IBM Corporation</a:t>
            </a:r>
            <a:endParaRPr lang="en-US"/>
          </a:p>
        </p:txBody>
      </p:sp>
      <p:sp>
        <p:nvSpPr>
          <p:cNvPr id="6" name="Text Placeholder 5"/>
          <p:cNvSpPr>
            <a:spLocks noGrp="1"/>
          </p:cNvSpPr>
          <p:nvPr>
            <p:ph type="body" sz="quarter" idx="12"/>
          </p:nvPr>
        </p:nvSpPr>
        <p:spPr>
          <a:xfrm>
            <a:off x="4800600" y="1123954"/>
            <a:ext cx="4114800" cy="3475477"/>
          </a:xfrm>
        </p:spPr>
        <p:txBody>
          <a:bodyPr/>
          <a:lstStyle>
            <a:lvl1pPr>
              <a:defRPr>
                <a:solidFill>
                  <a:schemeClr val="bg2"/>
                </a:solidFill>
              </a:defRPr>
            </a:lvl1pPr>
            <a:lvl2pPr marL="0" indent="0">
              <a:spcBef>
                <a:spcPts val="1100"/>
              </a:spcBef>
              <a:buFontTx/>
              <a:buNone/>
              <a:defRPr sz="1100">
                <a:solidFill>
                  <a:schemeClr val="bg2"/>
                </a:solidFill>
              </a:defRPr>
            </a:lvl2pPr>
            <a:lvl3pPr>
              <a:defRPr sz="1100">
                <a:solidFill>
                  <a:schemeClr val="bg2"/>
                </a:solidFill>
              </a:defRPr>
            </a:lvl3pPr>
            <a:lvl4pPr>
              <a:defRPr sz="1100">
                <a:solidFill>
                  <a:schemeClr val="bg2"/>
                </a:solidFill>
              </a:defRPr>
            </a:lvl4pPr>
            <a:lvl5pPr>
              <a:defRPr sz="1100">
                <a:solidFill>
                  <a:schemeClr val="bg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1"/>
          <p:cNvSpPr>
            <a:spLocks noGrp="1"/>
          </p:cNvSpPr>
          <p:nvPr>
            <p:ph type="body" sz="quarter" idx="13"/>
          </p:nvPr>
        </p:nvSpPr>
        <p:spPr>
          <a:xfrm>
            <a:off x="228600" y="201168"/>
            <a:ext cx="4114800" cy="502164"/>
          </a:xfrm>
        </p:spPr>
        <p:txBody>
          <a:bodyPr/>
          <a:lstStyle>
            <a:lvl1pPr>
              <a:defRPr sz="1100"/>
            </a:lvl1pPr>
          </a:lstStyle>
          <a:p>
            <a:pPr lvl="0"/>
            <a:r>
              <a:rPr lang="en-US"/>
              <a:t>Click to edit Master text styles</a:t>
            </a:r>
          </a:p>
        </p:txBody>
      </p:sp>
    </p:spTree>
    <p:extLst>
      <p:ext uri="{BB962C8B-B14F-4D97-AF65-F5344CB8AC3E}">
        <p14:creationId xmlns:p14="http://schemas.microsoft.com/office/powerpoint/2010/main" val="296034877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image">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4402899"/>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4" name="Footer Placeholder 3"/>
          <p:cNvSpPr>
            <a:spLocks noGrp="1"/>
          </p:cNvSpPr>
          <p:nvPr>
            <p:ph type="ftr" sz="quarter" idx="11"/>
          </p:nvPr>
        </p:nvSpPr>
        <p:spPr/>
        <p:txBody>
          <a:bodyPr/>
          <a:lstStyle/>
          <a:p>
            <a:r>
              <a:rPr lang="de-DE"/>
              <a:t>IBM Cloud / DOC ID / Month XX, 2017 / © 2017 IBM Corporation</a:t>
            </a:r>
            <a:endParaRPr lang="en-US"/>
          </a:p>
        </p:txBody>
      </p:sp>
      <p:sp>
        <p:nvSpPr>
          <p:cNvPr id="8" name="Picture Placeholder 7"/>
          <p:cNvSpPr>
            <a:spLocks noGrp="1"/>
          </p:cNvSpPr>
          <p:nvPr>
            <p:ph type="pic" sz="quarter" idx="15"/>
          </p:nvPr>
        </p:nvSpPr>
        <p:spPr>
          <a:xfrm>
            <a:off x="4572000" y="0"/>
            <a:ext cx="4572000" cy="5143500"/>
          </a:xfrm>
        </p:spPr>
        <p:txBody>
          <a:bodyPr/>
          <a:lstStyle/>
          <a:p>
            <a:r>
              <a:rPr lang="en-US"/>
              <a:t>Drag picture to placeholder or click icon to add</a:t>
            </a:r>
          </a:p>
        </p:txBody>
      </p:sp>
    </p:spTree>
    <p:extLst>
      <p:ext uri="{BB962C8B-B14F-4D97-AF65-F5344CB8AC3E}">
        <p14:creationId xmlns:p14="http://schemas.microsoft.com/office/powerpoint/2010/main" val="252454618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itle, half-blank area">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4402899"/>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4" name="Footer Placeholder 3"/>
          <p:cNvSpPr>
            <a:spLocks noGrp="1"/>
          </p:cNvSpPr>
          <p:nvPr>
            <p:ph type="ftr" sz="quarter" idx="11"/>
          </p:nvPr>
        </p:nvSpPr>
        <p:spPr/>
        <p:txBody>
          <a:bodyPr/>
          <a:lstStyle/>
          <a:p>
            <a:r>
              <a:rPr lang="de-DE"/>
              <a:t>IBM Cloud / DOC ID / Month XX, 2017 / © 2017 IBM Corporation</a:t>
            </a:r>
            <a:endParaRPr lang="en-US"/>
          </a:p>
        </p:txBody>
      </p:sp>
    </p:spTree>
    <p:extLst>
      <p:ext uri="{BB962C8B-B14F-4D97-AF65-F5344CB8AC3E}">
        <p14:creationId xmlns:p14="http://schemas.microsoft.com/office/powerpoint/2010/main" val="37496483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itle (above) + content (1-colum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9200" y="1088135"/>
            <a:ext cx="8541385" cy="3560115"/>
          </a:xfrm>
        </p:spPr>
        <p:txBody>
          <a:bodyPr/>
          <a:lstStyle>
            <a:lvl1pPr marL="285750" indent="-285750">
              <a:buClr>
                <a:schemeClr val="accent6">
                  <a:lumMod val="50000"/>
                </a:schemeClr>
              </a:buClr>
              <a:buFont typeface="Wingdings" pitchFamily="2" charset="2"/>
              <a:buChar char="§"/>
              <a:defRPr>
                <a:solidFill>
                  <a:schemeClr val="accent6">
                    <a:lumMod val="50000"/>
                  </a:schemeClr>
                </a:solidFill>
              </a:defRPr>
            </a:lvl1pPr>
            <a:lvl2pPr marL="742950" indent="-285750">
              <a:buClr>
                <a:schemeClr val="accent6">
                  <a:lumMod val="50000"/>
                </a:schemeClr>
              </a:buClr>
              <a:buFont typeface="Wingdings" pitchFamily="2" charset="2"/>
              <a:buChar char="§"/>
              <a:defRPr>
                <a:solidFill>
                  <a:schemeClr val="accent6">
                    <a:lumMod val="50000"/>
                  </a:schemeClr>
                </a:solidFill>
              </a:defRPr>
            </a:lvl2pPr>
            <a:lvl3pPr marL="1200150" indent="-285750">
              <a:buClr>
                <a:schemeClr val="accent6">
                  <a:lumMod val="50000"/>
                </a:schemeClr>
              </a:buClr>
              <a:buFont typeface="Wingdings" pitchFamily="2" charset="2"/>
              <a:buChar char="§"/>
              <a:defRPr>
                <a:solidFill>
                  <a:schemeClr val="accent6">
                    <a:lumMod val="50000"/>
                  </a:schemeClr>
                </a:solidFill>
              </a:defRPr>
            </a:lvl3pPr>
            <a:lvl4pPr marL="1657350" indent="-285750">
              <a:buClr>
                <a:schemeClr val="accent6">
                  <a:lumMod val="50000"/>
                </a:schemeClr>
              </a:buClr>
              <a:buFont typeface="Wingdings" pitchFamily="2" charset="2"/>
              <a:buChar char="§"/>
              <a:defRPr>
                <a:solidFill>
                  <a:schemeClr val="accent6">
                    <a:lumMod val="50000"/>
                  </a:schemeClr>
                </a:solidFill>
              </a:defRPr>
            </a:lvl4pPr>
            <a:lvl5pPr marL="2114550" indent="-285750">
              <a:buClr>
                <a:schemeClr val="accent6">
                  <a:lumMod val="50000"/>
                </a:schemeClr>
              </a:buClr>
              <a:buFont typeface="Wingdings" pitchFamily="2" charset="2"/>
              <a:buChar char="§"/>
              <a:defRPr>
                <a:solidFill>
                  <a:schemeClr val="accent6">
                    <a:lumMod val="50000"/>
                  </a:schemeClr>
                </a:solidFill>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7" name="Title 6"/>
          <p:cNvSpPr>
            <a:spLocks noGrp="1"/>
          </p:cNvSpPr>
          <p:nvPr>
            <p:ph type="title"/>
          </p:nvPr>
        </p:nvSpPr>
        <p:spPr>
          <a:xfrm>
            <a:off x="359200" y="144708"/>
            <a:ext cx="4474777" cy="859023"/>
          </a:xfrm>
          <a:prstGeom prst="rect">
            <a:avLst/>
          </a:prstGeom>
        </p:spPr>
        <p:txBody>
          <a:bodyPr>
            <a:normAutofit/>
          </a:bodyPr>
          <a:lstStyle>
            <a:lvl1pPr>
              <a:defRPr sz="2400"/>
            </a:lvl1pPr>
          </a:lstStyle>
          <a:p>
            <a:r>
              <a:rPr lang="en-US" noProof="0"/>
              <a:t>Click to edit Master title style</a:t>
            </a:r>
          </a:p>
        </p:txBody>
      </p:sp>
      <p:sp>
        <p:nvSpPr>
          <p:cNvPr id="8" name="Rectangle 7"/>
          <p:cNvSpPr/>
          <p:nvPr userDrawn="1"/>
        </p:nvSpPr>
        <p:spPr>
          <a:xfrm>
            <a:off x="0" y="391275"/>
            <a:ext cx="359200" cy="357214"/>
          </a:xfrm>
          <a:prstGeom prst="rect">
            <a:avLst/>
          </a:prstGeom>
          <a:solidFill>
            <a:srgbClr val="6DCC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hape 9">
            <a:extLst>
              <a:ext uri="{FF2B5EF4-FFF2-40B4-BE49-F238E27FC236}">
                <a16:creationId xmlns:a16="http://schemas.microsoft.com/office/drawing/2014/main" id="{89CCB5E2-86B7-DF4F-95FF-16227AB8F676}"/>
              </a:ext>
            </a:extLst>
          </p:cNvPr>
          <p:cNvSpPr txBox="1">
            <a:spLocks noGrp="1"/>
          </p:cNvSpPr>
          <p:nvPr>
            <p:ph type="ftr" idx="11"/>
          </p:nvPr>
        </p:nvSpPr>
        <p:spPr>
          <a:xfrm>
            <a:off x="2387016" y="4703626"/>
            <a:ext cx="4369961" cy="274636"/>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chemeClr val="lt2"/>
              </a:buClr>
              <a:buFont typeface="Arial"/>
              <a:buNone/>
              <a:defRPr sz="1000" b="0" i="0" u="none" strike="noStrike" cap="none">
                <a:solidFill>
                  <a:schemeClr val="lt2"/>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dirty="0"/>
          </a:p>
        </p:txBody>
      </p:sp>
      <p:sp>
        <p:nvSpPr>
          <p:cNvPr id="11" name="Shape 8">
            <a:extLst>
              <a:ext uri="{FF2B5EF4-FFF2-40B4-BE49-F238E27FC236}">
                <a16:creationId xmlns:a16="http://schemas.microsoft.com/office/drawing/2014/main" id="{EE930199-1DB9-E040-9099-9A8B2D5601A9}"/>
              </a:ext>
            </a:extLst>
          </p:cNvPr>
          <p:cNvSpPr txBox="1">
            <a:spLocks noGrp="1"/>
          </p:cNvSpPr>
          <p:nvPr>
            <p:ph type="sldNum" idx="12"/>
          </p:nvPr>
        </p:nvSpPr>
        <p:spPr>
          <a:xfrm>
            <a:off x="8556782" y="4956626"/>
            <a:ext cx="548699" cy="180170"/>
          </a:xfrm>
          <a:prstGeom prst="rect">
            <a:avLst/>
          </a:prstGeom>
          <a:noFill/>
          <a:ln>
            <a:noFill/>
          </a:ln>
        </p:spPr>
        <p:txBody>
          <a:bodyPr lIns="91425" tIns="91425" rIns="91425" bIns="91425" anchor="ctr" anchorCtr="0">
            <a:noAutofit/>
          </a:bodyPr>
          <a:lstStyle>
            <a:lvl1pPr>
              <a:defRPr>
                <a:solidFill>
                  <a:schemeClr val="accent6">
                    <a:lumMod val="50000"/>
                  </a:schemeClr>
                </a:solidFill>
              </a:defRPr>
            </a:lvl1pPr>
          </a:lstStyle>
          <a:p>
            <a:pPr>
              <a:buClr>
                <a:srgbClr val="434343"/>
              </a:buClr>
              <a:buSzPct val="25000"/>
              <a:buFont typeface="Arial"/>
              <a:buNone/>
            </a:pPr>
            <a:fld id="{00000000-1234-1234-1234-123412341234}" type="slidenum">
              <a:rPr lang="en-US" sz="1000" smtClean="0"/>
              <a:pPr>
                <a:buClr>
                  <a:srgbClr val="434343"/>
                </a:buClr>
                <a:buSzPct val="25000"/>
                <a:buFont typeface="Arial"/>
                <a:buNone/>
              </a:pPr>
              <a:t>‹#›</a:t>
            </a:fld>
            <a:endParaRPr lang="en-US" sz="1000"/>
          </a:p>
        </p:txBody>
      </p:sp>
    </p:spTree>
    <p:extLst>
      <p:ext uri="{BB962C8B-B14F-4D97-AF65-F5344CB8AC3E}">
        <p14:creationId xmlns:p14="http://schemas.microsoft.com/office/powerpoint/2010/main" val="363171603"/>
      </p:ext>
    </p:extLst>
  </p:cSld>
  <p:clrMapOvr>
    <a:masterClrMapping/>
  </p:clrMapOvr>
  <p:transition spd="med">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insight, text, boxes">
    <p:spTree>
      <p:nvGrpSpPr>
        <p:cNvPr id="1" name=""/>
        <p:cNvGrpSpPr/>
        <p:nvPr/>
      </p:nvGrpSpPr>
      <p:grpSpPr>
        <a:xfrm>
          <a:off x="0" y="0"/>
          <a:ext cx="0" cy="0"/>
          <a:chOff x="0" y="0"/>
          <a:chExt cx="0" cy="0"/>
        </a:xfrm>
      </p:grpSpPr>
      <p:sp>
        <p:nvSpPr>
          <p:cNvPr id="14" name="Content Placeholder 13"/>
          <p:cNvSpPr>
            <a:spLocks noGrp="1"/>
          </p:cNvSpPr>
          <p:nvPr>
            <p:ph sz="quarter" idx="17"/>
          </p:nvPr>
        </p:nvSpPr>
        <p:spPr>
          <a:xfrm>
            <a:off x="4572001" y="2571750"/>
            <a:ext cx="4572000" cy="2571750"/>
          </a:xfrm>
          <a:solidFill>
            <a:schemeClr val="accent2"/>
          </a:solidFill>
        </p:spPr>
        <p:txBody>
          <a:bodyPr lIns="228600" tIns="192024" rIns="228600" bIns="228600"/>
          <a:lstStyle>
            <a:lvl1pPr>
              <a:defRPr sz="1400">
                <a:solidFill>
                  <a:schemeClr val="bg2"/>
                </a:solidFill>
              </a:defRPr>
            </a:lvl1pPr>
          </a:lstStyle>
          <a:p>
            <a:pPr lvl="0"/>
            <a:r>
              <a:rPr lang="en-US"/>
              <a:t>Click to edit Master text styles</a:t>
            </a:r>
          </a:p>
        </p:txBody>
      </p:sp>
      <p:sp>
        <p:nvSpPr>
          <p:cNvPr id="3" name="Slide Number Placeholder 2"/>
          <p:cNvSpPr>
            <a:spLocks noGrp="1"/>
          </p:cNvSpPr>
          <p:nvPr>
            <p:ph type="sldNum" sz="quarter" idx="10"/>
          </p:nvPr>
        </p:nvSpPr>
        <p:spPr/>
        <p:txBody>
          <a:bodyPr/>
          <a:lstStyle>
            <a:lvl1pPr>
              <a:defRPr>
                <a:solidFill>
                  <a:schemeClr val="bg2"/>
                </a:solidFill>
              </a:defRPr>
            </a:lvl1pPr>
          </a:lstStyle>
          <a:p>
            <a:fld id="{D0BE6F14-FF48-0F4F-A8AA-2E3F25371E4A}" type="slidenum">
              <a:rPr lang="en-US" smtClean="0"/>
              <a:pPr/>
              <a:t>‹#›</a:t>
            </a:fld>
            <a:endParaRPr lang="en-US"/>
          </a:p>
        </p:txBody>
      </p:sp>
      <p:sp>
        <p:nvSpPr>
          <p:cNvPr id="4" name="Footer Placeholder 3"/>
          <p:cNvSpPr>
            <a:spLocks noGrp="1"/>
          </p:cNvSpPr>
          <p:nvPr>
            <p:ph type="ftr" sz="quarter" idx="11"/>
          </p:nvPr>
        </p:nvSpPr>
        <p:spPr/>
        <p:txBody>
          <a:bodyPr/>
          <a:lstStyle/>
          <a:p>
            <a:r>
              <a:rPr lang="de-DE"/>
              <a:t>IBM Cloud / DOC ID / Month XX, 2017 / © 2017 IBM Corporation</a:t>
            </a:r>
            <a:endParaRPr lang="en-US"/>
          </a:p>
        </p:txBody>
      </p:sp>
      <p:sp>
        <p:nvSpPr>
          <p:cNvPr id="12" name="Text Placeholder 11"/>
          <p:cNvSpPr>
            <a:spLocks noGrp="1"/>
          </p:cNvSpPr>
          <p:nvPr>
            <p:ph type="body" sz="quarter" idx="13"/>
          </p:nvPr>
        </p:nvSpPr>
        <p:spPr>
          <a:xfrm>
            <a:off x="228600" y="192024"/>
            <a:ext cx="4114800" cy="511308"/>
          </a:xfrm>
        </p:spPr>
        <p:txBody>
          <a:bodyPr/>
          <a:lstStyle>
            <a:lvl1pPr>
              <a:defRPr sz="1600"/>
            </a:lvl1pPr>
          </a:lstStyle>
          <a:p>
            <a:pPr lvl="0"/>
            <a:r>
              <a:rPr lang="en-US" dirty="0"/>
              <a:t>Click to edit Master text styles</a:t>
            </a:r>
          </a:p>
        </p:txBody>
      </p:sp>
      <p:sp>
        <p:nvSpPr>
          <p:cNvPr id="7" name="Text Placeholder 6"/>
          <p:cNvSpPr>
            <a:spLocks noGrp="1"/>
          </p:cNvSpPr>
          <p:nvPr>
            <p:ph type="body" sz="quarter" idx="14"/>
          </p:nvPr>
        </p:nvSpPr>
        <p:spPr>
          <a:xfrm>
            <a:off x="228600" y="1123955"/>
            <a:ext cx="4114800" cy="3462056"/>
          </a:xfrm>
        </p:spPr>
        <p:txBody>
          <a:bodyPr/>
          <a:lstStyle>
            <a:lvl1pPr>
              <a:defRPr sz="1600"/>
            </a:lvl1pPr>
            <a:lvl2pPr>
              <a:defRPr sz="1400"/>
            </a:lvl2pPr>
            <a:lvl3pPr>
              <a:defRPr sz="14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7"/>
          <p:cNvSpPr>
            <a:spLocks noGrp="1"/>
          </p:cNvSpPr>
          <p:nvPr>
            <p:ph sz="quarter" idx="15"/>
          </p:nvPr>
        </p:nvSpPr>
        <p:spPr>
          <a:xfrm>
            <a:off x="6858000" y="0"/>
            <a:ext cx="2286000" cy="2571750"/>
          </a:xfrm>
          <a:solidFill>
            <a:schemeClr val="bg1"/>
          </a:solidFill>
        </p:spPr>
        <p:txBody>
          <a:bodyPr lIns="228600" tIns="192024" rIns="228600" bIns="228600"/>
          <a:lstStyle>
            <a:lvl1pPr>
              <a:defRPr sz="1400">
                <a:solidFill>
                  <a:schemeClr val="bg2"/>
                </a:solidFill>
              </a:defRPr>
            </a:lvl1pPr>
          </a:lstStyle>
          <a:p>
            <a:pPr lvl="0"/>
            <a:r>
              <a:rPr lang="en-US"/>
              <a:t>Click to edit Master text styles</a:t>
            </a:r>
          </a:p>
        </p:txBody>
      </p:sp>
      <p:sp>
        <p:nvSpPr>
          <p:cNvPr id="10" name="Content Placeholder 9"/>
          <p:cNvSpPr>
            <a:spLocks noGrp="1"/>
          </p:cNvSpPr>
          <p:nvPr>
            <p:ph sz="quarter" idx="16"/>
          </p:nvPr>
        </p:nvSpPr>
        <p:spPr>
          <a:xfrm>
            <a:off x="4572000" y="0"/>
            <a:ext cx="2286000" cy="2571750"/>
          </a:xfrm>
          <a:solidFill>
            <a:schemeClr val="accent3"/>
          </a:solidFill>
        </p:spPr>
        <p:txBody>
          <a:bodyPr lIns="228600" tIns="192024" rIns="228600" bIns="228600"/>
          <a:lstStyle>
            <a:lvl1pPr>
              <a:defRPr sz="1400">
                <a:solidFill>
                  <a:schemeClr val="bg2"/>
                </a:solidFill>
              </a:defRPr>
            </a:lvl1pPr>
          </a:lstStyle>
          <a:p>
            <a:pPr lvl="0"/>
            <a:r>
              <a:rPr lang="en-US" dirty="0"/>
              <a:t>Click to edit Master text styles</a:t>
            </a:r>
          </a:p>
        </p:txBody>
      </p:sp>
    </p:spTree>
    <p:extLst>
      <p:ext uri="{BB962C8B-B14F-4D97-AF65-F5344CB8AC3E}">
        <p14:creationId xmlns:p14="http://schemas.microsoft.com/office/powerpoint/2010/main" val="124040606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boxes (3 med, 2 small)">
    <p:spTree>
      <p:nvGrpSpPr>
        <p:cNvPr id="1" name=""/>
        <p:cNvGrpSpPr/>
        <p:nvPr/>
      </p:nvGrpSpPr>
      <p:grpSpPr>
        <a:xfrm>
          <a:off x="0" y="0"/>
          <a:ext cx="0" cy="0"/>
          <a:chOff x="0" y="0"/>
          <a:chExt cx="0" cy="0"/>
        </a:xfrm>
      </p:grpSpPr>
      <p:sp>
        <p:nvSpPr>
          <p:cNvPr id="14" name="Content Placeholder 13"/>
          <p:cNvSpPr>
            <a:spLocks noGrp="1"/>
          </p:cNvSpPr>
          <p:nvPr>
            <p:ph sz="quarter" idx="17"/>
          </p:nvPr>
        </p:nvSpPr>
        <p:spPr>
          <a:xfrm>
            <a:off x="4572001" y="2571750"/>
            <a:ext cx="4572000" cy="2571750"/>
          </a:xfrm>
          <a:solidFill>
            <a:schemeClr val="accent3"/>
          </a:solidFill>
        </p:spPr>
        <p:txBody>
          <a:bodyPr lIns="228600" tIns="192024" rIns="228600" bIns="228600"/>
          <a:lstStyle>
            <a:lvl1pPr>
              <a:defRPr sz="1400">
                <a:solidFill>
                  <a:schemeClr val="bg2"/>
                </a:solidFill>
              </a:defRPr>
            </a:lvl1pPr>
          </a:lstStyle>
          <a:p>
            <a:pPr lvl="0"/>
            <a:r>
              <a:rPr lang="en-US"/>
              <a:t>Click to edit Master text styles</a:t>
            </a:r>
          </a:p>
        </p:txBody>
      </p:sp>
      <p:sp>
        <p:nvSpPr>
          <p:cNvPr id="5" name="Content Placeholder 4"/>
          <p:cNvSpPr>
            <a:spLocks noGrp="1"/>
          </p:cNvSpPr>
          <p:nvPr>
            <p:ph sz="quarter" idx="18"/>
          </p:nvPr>
        </p:nvSpPr>
        <p:spPr>
          <a:xfrm>
            <a:off x="0" y="2571750"/>
            <a:ext cx="4572000" cy="2571750"/>
          </a:xfrm>
          <a:solidFill>
            <a:schemeClr val="tx1"/>
          </a:solidFill>
        </p:spPr>
        <p:txBody>
          <a:bodyPr lIns="228600" tIns="192024" rIns="228600" bIns="228600"/>
          <a:lstStyle>
            <a:lvl1pPr>
              <a:defRPr sz="1400">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p:txBody>
      </p:sp>
      <p:sp>
        <p:nvSpPr>
          <p:cNvPr id="3" name="Slide Number Placeholder 2"/>
          <p:cNvSpPr>
            <a:spLocks noGrp="1"/>
          </p:cNvSpPr>
          <p:nvPr>
            <p:ph type="sldNum" sz="quarter" idx="10"/>
          </p:nvPr>
        </p:nvSpPr>
        <p:spPr/>
        <p:txBody>
          <a:bodyPr/>
          <a:lstStyle>
            <a:lvl1pPr>
              <a:defRPr>
                <a:solidFill>
                  <a:schemeClr val="bg2"/>
                </a:solidFill>
              </a:defRPr>
            </a:lvl1pPr>
          </a:lstStyle>
          <a:p>
            <a:fld id="{D0BE6F14-FF48-0F4F-A8AA-2E3F25371E4A}" type="slidenum">
              <a:rPr lang="en-US" smtClean="0"/>
              <a:pPr/>
              <a:t>‹#›</a:t>
            </a:fld>
            <a:endParaRPr lang="en-US"/>
          </a:p>
        </p:txBody>
      </p:sp>
      <p:sp>
        <p:nvSpPr>
          <p:cNvPr id="4" name="Footer Placeholder 3"/>
          <p:cNvSpPr>
            <a:spLocks noGrp="1"/>
          </p:cNvSpPr>
          <p:nvPr>
            <p:ph type="ftr" sz="quarter" idx="11"/>
          </p:nvPr>
        </p:nvSpPr>
        <p:spPr/>
        <p:txBody>
          <a:bodyPr/>
          <a:lstStyle>
            <a:lvl1pPr>
              <a:defRPr>
                <a:solidFill>
                  <a:schemeClr val="bg2"/>
                </a:solidFill>
              </a:defRPr>
            </a:lvl1pPr>
          </a:lstStyle>
          <a:p>
            <a:r>
              <a:rPr lang="de-DE"/>
              <a:t>IBM Cloud / DOC ID / Month XX, 2017 / © 2017 IBM Corporation</a:t>
            </a:r>
            <a:endParaRPr lang="en-US"/>
          </a:p>
        </p:txBody>
      </p:sp>
      <p:sp>
        <p:nvSpPr>
          <p:cNvPr id="8" name="Content Placeholder 7"/>
          <p:cNvSpPr>
            <a:spLocks noGrp="1"/>
          </p:cNvSpPr>
          <p:nvPr>
            <p:ph sz="quarter" idx="15"/>
          </p:nvPr>
        </p:nvSpPr>
        <p:spPr>
          <a:xfrm>
            <a:off x="6858000" y="0"/>
            <a:ext cx="2286000" cy="2571750"/>
          </a:xfrm>
          <a:solidFill>
            <a:schemeClr val="tx1"/>
          </a:solidFill>
        </p:spPr>
        <p:txBody>
          <a:bodyPr lIns="228600" tIns="192024" rIns="228600" bIns="228600"/>
          <a:lstStyle>
            <a:lvl1pPr>
              <a:defRPr sz="1400">
                <a:solidFill>
                  <a:schemeClr val="bg2"/>
                </a:solidFill>
              </a:defRPr>
            </a:lvl1pPr>
          </a:lstStyle>
          <a:p>
            <a:pPr lvl="0"/>
            <a:r>
              <a:rPr lang="en-US"/>
              <a:t>Click to edit Master text styles</a:t>
            </a:r>
          </a:p>
        </p:txBody>
      </p:sp>
      <p:sp>
        <p:nvSpPr>
          <p:cNvPr id="10" name="Content Placeholder 9"/>
          <p:cNvSpPr>
            <a:spLocks noGrp="1"/>
          </p:cNvSpPr>
          <p:nvPr>
            <p:ph sz="quarter" idx="16"/>
          </p:nvPr>
        </p:nvSpPr>
        <p:spPr>
          <a:xfrm>
            <a:off x="4572000" y="0"/>
            <a:ext cx="2286000" cy="2571750"/>
          </a:xfrm>
          <a:solidFill>
            <a:schemeClr val="tx2">
              <a:lumMod val="50000"/>
            </a:schemeClr>
          </a:solidFill>
        </p:spPr>
        <p:txBody>
          <a:bodyPr lIns="228600" tIns="192024" rIns="228600" bIns="228600"/>
          <a:lstStyle>
            <a:lvl1pPr>
              <a:defRPr sz="1400">
                <a:solidFill>
                  <a:schemeClr val="bg2"/>
                </a:solidFill>
              </a:defRPr>
            </a:lvl1pPr>
          </a:lstStyle>
          <a:p>
            <a:pPr lvl="0"/>
            <a:r>
              <a:rPr lang="en-US" dirty="0"/>
              <a:t>Click to edit Master text styles</a:t>
            </a:r>
          </a:p>
        </p:txBody>
      </p:sp>
      <p:sp>
        <p:nvSpPr>
          <p:cNvPr id="6" name="Title 5"/>
          <p:cNvSpPr>
            <a:spLocks noGrp="1"/>
          </p:cNvSpPr>
          <p:nvPr>
            <p:ph type="title"/>
          </p:nvPr>
        </p:nvSpPr>
        <p:spPr>
          <a:xfrm>
            <a:off x="-1" y="-1"/>
            <a:ext cx="4571999" cy="2571751"/>
          </a:xfrm>
          <a:solidFill>
            <a:schemeClr val="accent2"/>
          </a:solidFill>
        </p:spPr>
        <p:txBody>
          <a:bodyPr lIns="228600" tIns="201168" rIns="228600" bIns="228600"/>
          <a:lstStyle>
            <a:lvl1pPr>
              <a:defRPr>
                <a:solidFill>
                  <a:schemeClr val="bg2"/>
                </a:solidFill>
              </a:defRPr>
            </a:lvl1pPr>
          </a:lstStyle>
          <a:p>
            <a:r>
              <a:rPr lang="en-US"/>
              <a:t>Click to edit Master title style</a:t>
            </a:r>
            <a:endParaRPr lang="en-US" dirty="0"/>
          </a:p>
        </p:txBody>
      </p:sp>
    </p:spTree>
    <p:extLst>
      <p:ext uri="{BB962C8B-B14F-4D97-AF65-F5344CB8AC3E}">
        <p14:creationId xmlns:p14="http://schemas.microsoft.com/office/powerpoint/2010/main" val="78823046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boxes (1 large, 4 small)">
    <p:spTree>
      <p:nvGrpSpPr>
        <p:cNvPr id="1" name=""/>
        <p:cNvGrpSpPr/>
        <p:nvPr/>
      </p:nvGrpSpPr>
      <p:grpSpPr>
        <a:xfrm>
          <a:off x="0" y="0"/>
          <a:ext cx="0" cy="0"/>
          <a:chOff x="0" y="0"/>
          <a:chExt cx="0" cy="0"/>
        </a:xfrm>
      </p:grpSpPr>
      <p:sp>
        <p:nvSpPr>
          <p:cNvPr id="8" name="Content Placeholder 7"/>
          <p:cNvSpPr>
            <a:spLocks noGrp="1"/>
          </p:cNvSpPr>
          <p:nvPr>
            <p:ph sz="quarter" idx="15"/>
          </p:nvPr>
        </p:nvSpPr>
        <p:spPr>
          <a:xfrm>
            <a:off x="6857998" y="2571750"/>
            <a:ext cx="2286000" cy="2571750"/>
          </a:xfrm>
          <a:solidFill>
            <a:schemeClr val="accent1"/>
          </a:solidFill>
        </p:spPr>
        <p:txBody>
          <a:bodyPr lIns="228600" tIns="192024" rIns="228600" bIns="228600"/>
          <a:lstStyle>
            <a:lvl1pPr>
              <a:defRPr sz="1400">
                <a:solidFill>
                  <a:schemeClr val="bg2"/>
                </a:solidFill>
              </a:defRPr>
            </a:lvl1pPr>
          </a:lstStyle>
          <a:p>
            <a:pPr lvl="0"/>
            <a:r>
              <a:rPr lang="en-US"/>
              <a:t>Click to edit Master text styles</a:t>
            </a:r>
          </a:p>
        </p:txBody>
      </p:sp>
      <p:sp>
        <p:nvSpPr>
          <p:cNvPr id="10" name="Content Placeholder 9"/>
          <p:cNvSpPr>
            <a:spLocks noGrp="1"/>
          </p:cNvSpPr>
          <p:nvPr>
            <p:ph sz="quarter" idx="16"/>
          </p:nvPr>
        </p:nvSpPr>
        <p:spPr>
          <a:xfrm>
            <a:off x="2286000" y="2571750"/>
            <a:ext cx="2286000" cy="2571750"/>
          </a:xfrm>
          <a:solidFill>
            <a:schemeClr val="accent3"/>
          </a:solidFill>
        </p:spPr>
        <p:txBody>
          <a:bodyPr lIns="228600" tIns="192024" rIns="228600" bIns="228600"/>
          <a:lstStyle>
            <a:lvl1pPr>
              <a:defRPr sz="1400">
                <a:solidFill>
                  <a:schemeClr val="bg2"/>
                </a:solidFill>
              </a:defRPr>
            </a:lvl1pPr>
          </a:lstStyle>
          <a:p>
            <a:pPr lvl="0"/>
            <a:r>
              <a:rPr lang="en-US"/>
              <a:t>Click to edit Master text styles</a:t>
            </a:r>
          </a:p>
        </p:txBody>
      </p:sp>
      <p:sp>
        <p:nvSpPr>
          <p:cNvPr id="14" name="Content Placeholder 13"/>
          <p:cNvSpPr>
            <a:spLocks noGrp="1"/>
          </p:cNvSpPr>
          <p:nvPr>
            <p:ph sz="quarter" idx="17"/>
          </p:nvPr>
        </p:nvSpPr>
        <p:spPr>
          <a:xfrm>
            <a:off x="4572001" y="2571750"/>
            <a:ext cx="2285997" cy="2571750"/>
          </a:xfrm>
          <a:solidFill>
            <a:schemeClr val="accent2"/>
          </a:solidFill>
        </p:spPr>
        <p:txBody>
          <a:bodyPr lIns="228600" tIns="192024" rIns="228600" bIns="228600"/>
          <a:lstStyle>
            <a:lvl1pPr>
              <a:defRPr sz="1400">
                <a:solidFill>
                  <a:schemeClr val="bg2"/>
                </a:solidFill>
              </a:defRPr>
            </a:lvl1pPr>
          </a:lstStyle>
          <a:p>
            <a:pPr lvl="0"/>
            <a:r>
              <a:rPr lang="en-US"/>
              <a:t>Click to edit Master text styles</a:t>
            </a:r>
          </a:p>
        </p:txBody>
      </p:sp>
      <p:sp>
        <p:nvSpPr>
          <p:cNvPr id="5" name="Content Placeholder 4"/>
          <p:cNvSpPr>
            <a:spLocks noGrp="1"/>
          </p:cNvSpPr>
          <p:nvPr>
            <p:ph sz="quarter" idx="18"/>
          </p:nvPr>
        </p:nvSpPr>
        <p:spPr>
          <a:xfrm>
            <a:off x="0" y="2571750"/>
            <a:ext cx="2286000" cy="2571750"/>
          </a:xfrm>
          <a:solidFill>
            <a:schemeClr val="bg1"/>
          </a:solidFill>
        </p:spPr>
        <p:txBody>
          <a:bodyPr lIns="228600" tIns="192024" rIns="228600" bIns="228600"/>
          <a:lstStyle>
            <a:lvl1pPr>
              <a:defRPr sz="1400">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p:txBody>
      </p:sp>
      <p:sp>
        <p:nvSpPr>
          <p:cNvPr id="3" name="Slide Number Placeholder 2"/>
          <p:cNvSpPr>
            <a:spLocks noGrp="1"/>
          </p:cNvSpPr>
          <p:nvPr>
            <p:ph type="sldNum" sz="quarter" idx="10"/>
          </p:nvPr>
        </p:nvSpPr>
        <p:spPr/>
        <p:txBody>
          <a:bodyPr/>
          <a:lstStyle>
            <a:lvl1pPr>
              <a:defRPr>
                <a:solidFill>
                  <a:schemeClr val="bg2"/>
                </a:solidFill>
              </a:defRPr>
            </a:lvl1pPr>
          </a:lstStyle>
          <a:p>
            <a:fld id="{D0BE6F14-FF48-0F4F-A8AA-2E3F25371E4A}" type="slidenum">
              <a:rPr lang="en-US" smtClean="0"/>
              <a:pPr/>
              <a:t>‹#›</a:t>
            </a:fld>
            <a:endParaRPr lang="en-US"/>
          </a:p>
        </p:txBody>
      </p:sp>
      <p:sp>
        <p:nvSpPr>
          <p:cNvPr id="4" name="Footer Placeholder 3"/>
          <p:cNvSpPr>
            <a:spLocks noGrp="1"/>
          </p:cNvSpPr>
          <p:nvPr>
            <p:ph type="ftr" sz="quarter" idx="11"/>
          </p:nvPr>
        </p:nvSpPr>
        <p:spPr/>
        <p:txBody>
          <a:bodyPr/>
          <a:lstStyle>
            <a:lvl1pPr>
              <a:defRPr>
                <a:solidFill>
                  <a:schemeClr val="bg2"/>
                </a:solidFill>
              </a:defRPr>
            </a:lvl1pPr>
          </a:lstStyle>
          <a:p>
            <a:r>
              <a:rPr lang="de-DE"/>
              <a:t>IBM Cloud / DOC ID / Month XX, 2017 / © 2017 IBM Corporation</a:t>
            </a:r>
            <a:endParaRPr lang="en-US"/>
          </a:p>
        </p:txBody>
      </p:sp>
      <p:sp>
        <p:nvSpPr>
          <p:cNvPr id="6" name="Title 5"/>
          <p:cNvSpPr>
            <a:spLocks noGrp="1"/>
          </p:cNvSpPr>
          <p:nvPr>
            <p:ph type="title"/>
          </p:nvPr>
        </p:nvSpPr>
        <p:spPr>
          <a:xfrm>
            <a:off x="-1" y="-1"/>
            <a:ext cx="9143999" cy="2571751"/>
          </a:xfrm>
          <a:solidFill>
            <a:schemeClr val="tx1"/>
          </a:solidFill>
        </p:spPr>
        <p:txBody>
          <a:bodyPr lIns="228600" tIns="155448" rIns="228600" bIns="228600"/>
          <a:lstStyle>
            <a:lvl1pPr>
              <a:defRPr sz="4800">
                <a:solidFill>
                  <a:schemeClr val="bg2"/>
                </a:solidFill>
              </a:defRPr>
            </a:lvl1pPr>
          </a:lstStyle>
          <a:p>
            <a:r>
              <a:rPr lang="en-US"/>
              <a:t>Click to edit Master title style</a:t>
            </a:r>
            <a:endParaRPr lang="en-US" dirty="0"/>
          </a:p>
        </p:txBody>
      </p:sp>
    </p:spTree>
    <p:extLst>
      <p:ext uri="{BB962C8B-B14F-4D97-AF65-F5344CB8AC3E}">
        <p14:creationId xmlns:p14="http://schemas.microsoft.com/office/powerpoint/2010/main" val="238008647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title (black box) over image(s)">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4" name="Footer Placeholder 3"/>
          <p:cNvSpPr>
            <a:spLocks noGrp="1"/>
          </p:cNvSpPr>
          <p:nvPr>
            <p:ph type="ftr" sz="quarter" idx="11"/>
          </p:nvPr>
        </p:nvSpPr>
        <p:spPr/>
        <p:txBody>
          <a:bodyPr/>
          <a:lstStyle/>
          <a:p>
            <a:r>
              <a:rPr lang="de-DE"/>
              <a:t>IBM Cloud / DOC ID / Month XX, 2017 / © 2017 IBM Corporation</a:t>
            </a:r>
            <a:endParaRPr lang="en-US"/>
          </a:p>
        </p:txBody>
      </p:sp>
      <p:sp>
        <p:nvSpPr>
          <p:cNvPr id="6" name="Title 5"/>
          <p:cNvSpPr>
            <a:spLocks noGrp="1"/>
          </p:cNvSpPr>
          <p:nvPr>
            <p:ph type="title"/>
          </p:nvPr>
        </p:nvSpPr>
        <p:spPr>
          <a:xfrm>
            <a:off x="-1" y="-1"/>
            <a:ext cx="9143999" cy="1290639"/>
          </a:xfrm>
          <a:solidFill>
            <a:schemeClr val="tx1"/>
          </a:solidFill>
        </p:spPr>
        <p:txBody>
          <a:bodyPr lIns="228600" tIns="201168" rIns="228600" bIns="228600"/>
          <a:lstStyle>
            <a:lvl1pPr>
              <a:defRPr sz="2400">
                <a:solidFill>
                  <a:schemeClr val="bg2"/>
                </a:solidFill>
              </a:defRPr>
            </a:lvl1pPr>
          </a:lstStyle>
          <a:p>
            <a:r>
              <a:rPr lang="en-US"/>
              <a:t>Click to edit Master title style</a:t>
            </a:r>
            <a:endParaRPr lang="en-US" dirty="0"/>
          </a:p>
        </p:txBody>
      </p:sp>
    </p:spTree>
    <p:extLst>
      <p:ext uri="{BB962C8B-B14F-4D97-AF65-F5344CB8AC3E}">
        <p14:creationId xmlns:p14="http://schemas.microsoft.com/office/powerpoint/2010/main" val="86754402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text (black box) over image(s)">
    <p:spTree>
      <p:nvGrpSpPr>
        <p:cNvPr id="1" name=""/>
        <p:cNvGrpSpPr/>
        <p:nvPr/>
      </p:nvGrpSpPr>
      <p:grpSpPr>
        <a:xfrm>
          <a:off x="0" y="0"/>
          <a:ext cx="0" cy="0"/>
          <a:chOff x="0" y="0"/>
          <a:chExt cx="0" cy="0"/>
        </a:xfrm>
      </p:grpSpPr>
      <p:sp>
        <p:nvSpPr>
          <p:cNvPr id="7" name="Content Placeholder 6"/>
          <p:cNvSpPr>
            <a:spLocks noGrp="1"/>
          </p:cNvSpPr>
          <p:nvPr>
            <p:ph sz="quarter" idx="19"/>
          </p:nvPr>
        </p:nvSpPr>
        <p:spPr>
          <a:xfrm>
            <a:off x="0" y="2857500"/>
            <a:ext cx="2286000" cy="2286000"/>
          </a:xfrm>
          <a:solidFill>
            <a:schemeClr val="tx1"/>
          </a:solidFill>
        </p:spPr>
        <p:txBody>
          <a:bodyPr lIns="228600" tIns="155448" rIns="228600" bIns="228600"/>
          <a:lstStyle>
            <a:lvl1pPr>
              <a:defRPr>
                <a:solidFill>
                  <a:schemeClr val="bg2"/>
                </a:solidFill>
              </a:defRPr>
            </a:lvl1pPr>
            <a:lvl2pPr>
              <a:defRPr sz="1000">
                <a:solidFill>
                  <a:schemeClr val="bg2"/>
                </a:solidFill>
              </a:defRPr>
            </a:lvl2pPr>
            <a:lvl3pPr>
              <a:defRPr sz="1000">
                <a:solidFill>
                  <a:schemeClr val="bg2"/>
                </a:solidFill>
              </a:defRPr>
            </a:lvl3pPr>
            <a:lvl4pPr>
              <a:defRPr sz="1000">
                <a:solidFill>
                  <a:schemeClr val="bg2"/>
                </a:solidFill>
              </a:defRPr>
            </a:lvl4pPr>
            <a:lvl5pPr>
              <a:defRPr sz="1000">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4" name="Footer Placeholder 3"/>
          <p:cNvSpPr>
            <a:spLocks noGrp="1"/>
          </p:cNvSpPr>
          <p:nvPr>
            <p:ph type="ftr" sz="quarter" idx="11"/>
          </p:nvPr>
        </p:nvSpPr>
        <p:spPr/>
        <p:txBody>
          <a:bodyPr/>
          <a:lstStyle>
            <a:lvl1pPr>
              <a:defRPr>
                <a:solidFill>
                  <a:schemeClr val="bg2"/>
                </a:solidFill>
              </a:defRPr>
            </a:lvl1pPr>
          </a:lstStyle>
          <a:p>
            <a:r>
              <a:rPr lang="de-DE"/>
              <a:t>IBM Cloud / DOC ID / Month XX, 2017 / © 2017 IBM Corporation</a:t>
            </a:r>
            <a:endParaRPr lang="en-US"/>
          </a:p>
        </p:txBody>
      </p:sp>
    </p:spTree>
    <p:extLst>
      <p:ext uri="{BB962C8B-B14F-4D97-AF65-F5344CB8AC3E}">
        <p14:creationId xmlns:p14="http://schemas.microsoft.com/office/powerpoint/2010/main" val="409112698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boxes (4 tall)">
    <p:spTree>
      <p:nvGrpSpPr>
        <p:cNvPr id="1" name=""/>
        <p:cNvGrpSpPr/>
        <p:nvPr/>
      </p:nvGrpSpPr>
      <p:grpSpPr>
        <a:xfrm>
          <a:off x="0" y="0"/>
          <a:ext cx="0" cy="0"/>
          <a:chOff x="0" y="0"/>
          <a:chExt cx="0" cy="0"/>
        </a:xfrm>
      </p:grpSpPr>
      <p:sp>
        <p:nvSpPr>
          <p:cNvPr id="7" name="Content Placeholder 6"/>
          <p:cNvSpPr>
            <a:spLocks noGrp="1"/>
          </p:cNvSpPr>
          <p:nvPr>
            <p:ph sz="quarter" idx="19"/>
          </p:nvPr>
        </p:nvSpPr>
        <p:spPr>
          <a:xfrm>
            <a:off x="0" y="-1"/>
            <a:ext cx="2286000" cy="5143500"/>
          </a:xfrm>
          <a:solidFill>
            <a:schemeClr val="tx1"/>
          </a:solidFill>
        </p:spPr>
        <p:txBody>
          <a:bodyPr lIns="228600" tIns="182880" rIns="228600" bIns="228600"/>
          <a:lstStyle>
            <a:lvl1pPr>
              <a:defRPr sz="1600">
                <a:solidFill>
                  <a:schemeClr val="bg2"/>
                </a:solidFill>
              </a:defRPr>
            </a:lvl1pPr>
            <a:lvl2pPr>
              <a:defRPr sz="1100">
                <a:solidFill>
                  <a:schemeClr val="bg2"/>
                </a:solidFill>
              </a:defRPr>
            </a:lvl2pPr>
            <a:lvl3pPr>
              <a:defRPr sz="1100">
                <a:solidFill>
                  <a:schemeClr val="bg2"/>
                </a:solidFill>
              </a:defRPr>
            </a:lvl3pPr>
            <a:lvl4pPr>
              <a:defRPr sz="1100">
                <a:solidFill>
                  <a:schemeClr val="bg2"/>
                </a:solidFill>
              </a:defRPr>
            </a:lvl4pPr>
            <a:lvl5pPr>
              <a:defRPr sz="1100">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0"/>
          <p:cNvSpPr>
            <a:spLocks noGrp="1"/>
          </p:cNvSpPr>
          <p:nvPr>
            <p:ph sz="quarter" idx="20"/>
          </p:nvPr>
        </p:nvSpPr>
        <p:spPr>
          <a:xfrm>
            <a:off x="2286000" y="0"/>
            <a:ext cx="2286000" cy="5143500"/>
          </a:xfrm>
          <a:solidFill>
            <a:schemeClr val="accent2"/>
          </a:solidFill>
        </p:spPr>
        <p:txBody>
          <a:bodyPr lIns="228600" tIns="192024" rIns="228600" bIns="228600"/>
          <a:lstStyle>
            <a:lvl1pPr>
              <a:defRPr sz="1400">
                <a:solidFill>
                  <a:schemeClr val="bg2"/>
                </a:solidFill>
              </a:defRPr>
            </a:lvl1pPr>
            <a:lvl2pPr>
              <a:defRPr sz="1100">
                <a:solidFill>
                  <a:schemeClr val="bg2"/>
                </a:solidFill>
              </a:defRPr>
            </a:lvl2pPr>
            <a:lvl3pPr>
              <a:defRPr sz="1100">
                <a:solidFill>
                  <a:schemeClr val="bg2"/>
                </a:solidFill>
              </a:defRPr>
            </a:lvl3pPr>
            <a:lvl4pPr>
              <a:defRPr sz="1100">
                <a:solidFill>
                  <a:schemeClr val="bg2"/>
                </a:solidFill>
              </a:defRPr>
            </a:lvl4pPr>
            <a:lvl5pPr>
              <a:defRPr sz="1100">
                <a:solidFill>
                  <a:schemeClr val="bg2"/>
                </a:solidFill>
              </a:defRPr>
            </a:lvl5pPr>
          </a:lstStyle>
          <a:p>
            <a:pPr lvl="0"/>
            <a:r>
              <a:rPr lang="en-US" dirty="0"/>
              <a:t>Click to edit Master text styles</a:t>
            </a:r>
          </a:p>
        </p:txBody>
      </p:sp>
      <p:sp>
        <p:nvSpPr>
          <p:cNvPr id="15" name="Content Placeholder 14"/>
          <p:cNvSpPr>
            <a:spLocks noGrp="1"/>
          </p:cNvSpPr>
          <p:nvPr>
            <p:ph sz="quarter" idx="21"/>
          </p:nvPr>
        </p:nvSpPr>
        <p:spPr>
          <a:xfrm>
            <a:off x="4572000" y="0"/>
            <a:ext cx="2286000" cy="5143500"/>
          </a:xfrm>
          <a:solidFill>
            <a:schemeClr val="accent3"/>
          </a:solidFill>
        </p:spPr>
        <p:txBody>
          <a:bodyPr lIns="228600" tIns="192024" rIns="228600" bIns="228600"/>
          <a:lstStyle>
            <a:lvl1pPr>
              <a:defRPr sz="1400">
                <a:solidFill>
                  <a:schemeClr val="bg2"/>
                </a:solidFill>
              </a:defRPr>
            </a:lvl1pPr>
            <a:lvl2pPr>
              <a:defRPr sz="1100">
                <a:solidFill>
                  <a:schemeClr val="bg2"/>
                </a:solidFill>
              </a:defRPr>
            </a:lvl2pPr>
            <a:lvl3pPr>
              <a:defRPr sz="1100">
                <a:solidFill>
                  <a:schemeClr val="bg2"/>
                </a:solidFill>
              </a:defRPr>
            </a:lvl3pPr>
            <a:lvl4pPr>
              <a:defRPr sz="1100">
                <a:solidFill>
                  <a:schemeClr val="bg2"/>
                </a:solidFill>
              </a:defRPr>
            </a:lvl4pPr>
            <a:lvl5pPr>
              <a:defRPr sz="1100">
                <a:solidFill>
                  <a:schemeClr val="bg2"/>
                </a:solidFill>
              </a:defRPr>
            </a:lvl5pPr>
          </a:lstStyle>
          <a:p>
            <a:pPr lvl="0"/>
            <a:r>
              <a:rPr lang="en-US"/>
              <a:t>Click to edit Master text styles</a:t>
            </a:r>
          </a:p>
        </p:txBody>
      </p:sp>
      <p:sp>
        <p:nvSpPr>
          <p:cNvPr id="17" name="Content Placeholder 16"/>
          <p:cNvSpPr>
            <a:spLocks noGrp="1"/>
          </p:cNvSpPr>
          <p:nvPr>
            <p:ph sz="quarter" idx="22"/>
          </p:nvPr>
        </p:nvSpPr>
        <p:spPr>
          <a:xfrm>
            <a:off x="6858000" y="0"/>
            <a:ext cx="2286000" cy="5143500"/>
          </a:xfrm>
          <a:solidFill>
            <a:schemeClr val="tx2">
              <a:lumMod val="75000"/>
            </a:schemeClr>
          </a:solidFill>
        </p:spPr>
        <p:txBody>
          <a:bodyPr lIns="228600" tIns="192024" rIns="228600" bIns="228600"/>
          <a:lstStyle>
            <a:lvl1pPr>
              <a:defRPr sz="1400">
                <a:solidFill>
                  <a:schemeClr val="bg2"/>
                </a:solidFill>
              </a:defRPr>
            </a:lvl1pPr>
            <a:lvl2pPr>
              <a:defRPr sz="1100">
                <a:solidFill>
                  <a:schemeClr val="bg2"/>
                </a:solidFill>
              </a:defRPr>
            </a:lvl2pPr>
            <a:lvl3pPr>
              <a:defRPr sz="1100">
                <a:solidFill>
                  <a:schemeClr val="bg2"/>
                </a:solidFill>
              </a:defRPr>
            </a:lvl3pPr>
            <a:lvl4pPr>
              <a:defRPr sz="1100">
                <a:solidFill>
                  <a:schemeClr val="bg2"/>
                </a:solidFill>
              </a:defRPr>
            </a:lvl4pPr>
            <a:lvl5pPr>
              <a:defRPr sz="1100">
                <a:solidFill>
                  <a:schemeClr val="bg2"/>
                </a:solidFill>
              </a:defRPr>
            </a:lvl5pPr>
          </a:lstStyle>
          <a:p>
            <a:pPr lvl="0"/>
            <a:r>
              <a:rPr lang="en-US"/>
              <a:t>Click to edit Master text styles</a:t>
            </a:r>
          </a:p>
        </p:txBody>
      </p:sp>
      <p:sp>
        <p:nvSpPr>
          <p:cNvPr id="3" name="Slide Number Placeholder 2"/>
          <p:cNvSpPr>
            <a:spLocks noGrp="1"/>
          </p:cNvSpPr>
          <p:nvPr>
            <p:ph type="sldNum" sz="quarter" idx="10"/>
          </p:nvPr>
        </p:nvSpPr>
        <p:spPr/>
        <p:txBody>
          <a:bodyPr/>
          <a:lstStyle>
            <a:lvl1pPr>
              <a:defRPr>
                <a:solidFill>
                  <a:schemeClr val="bg2"/>
                </a:solidFill>
              </a:defRPr>
            </a:lvl1pPr>
          </a:lstStyle>
          <a:p>
            <a:fld id="{D0BE6F14-FF48-0F4F-A8AA-2E3F25371E4A}" type="slidenum">
              <a:rPr lang="en-US" smtClean="0"/>
              <a:pPr/>
              <a:t>‹#›</a:t>
            </a:fld>
            <a:endParaRPr lang="en-US"/>
          </a:p>
        </p:txBody>
      </p:sp>
      <p:sp>
        <p:nvSpPr>
          <p:cNvPr id="4" name="Footer Placeholder 3"/>
          <p:cNvSpPr>
            <a:spLocks noGrp="1"/>
          </p:cNvSpPr>
          <p:nvPr>
            <p:ph type="ftr" sz="quarter" idx="11"/>
          </p:nvPr>
        </p:nvSpPr>
        <p:spPr/>
        <p:txBody>
          <a:bodyPr/>
          <a:lstStyle>
            <a:lvl1pPr>
              <a:defRPr>
                <a:solidFill>
                  <a:schemeClr val="bg2"/>
                </a:solidFill>
              </a:defRPr>
            </a:lvl1pPr>
          </a:lstStyle>
          <a:p>
            <a:r>
              <a:rPr lang="de-DE"/>
              <a:t>IBM Cloud / DOC ID / Month XX, 2017 / © 2017 IBM Corporation</a:t>
            </a:r>
            <a:endParaRPr lang="en-US"/>
          </a:p>
        </p:txBody>
      </p:sp>
    </p:spTree>
    <p:extLst>
      <p:ext uri="{BB962C8B-B14F-4D97-AF65-F5344CB8AC3E}">
        <p14:creationId xmlns:p14="http://schemas.microsoft.com/office/powerpoint/2010/main" val="367809524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graph">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8686800" cy="855731"/>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4" name="Footer Placeholder 3"/>
          <p:cNvSpPr>
            <a:spLocks noGrp="1"/>
          </p:cNvSpPr>
          <p:nvPr>
            <p:ph type="ftr" sz="quarter" idx="11"/>
          </p:nvPr>
        </p:nvSpPr>
        <p:spPr/>
        <p:txBody>
          <a:bodyPr/>
          <a:lstStyle/>
          <a:p>
            <a:r>
              <a:rPr lang="de-DE"/>
              <a:t>IBM Cloud / DOC ID / Month XX, 2017 / © 2017 IBM Corporation</a:t>
            </a:r>
            <a:endParaRPr lang="en-US"/>
          </a:p>
        </p:txBody>
      </p:sp>
      <p:sp>
        <p:nvSpPr>
          <p:cNvPr id="6" name="Text Placeholder 5"/>
          <p:cNvSpPr>
            <a:spLocks noGrp="1"/>
          </p:cNvSpPr>
          <p:nvPr>
            <p:ph type="body" sz="quarter" idx="12"/>
          </p:nvPr>
        </p:nvSpPr>
        <p:spPr>
          <a:xfrm>
            <a:off x="228600" y="1123955"/>
            <a:ext cx="1828800" cy="3474770"/>
          </a:xfrm>
        </p:spPr>
        <p:txBody>
          <a:bodyPr/>
          <a:lstStyle>
            <a:lvl1pPr>
              <a:defRPr sz="1600"/>
            </a:lvl1pPr>
            <a:lvl2pPr marL="0" indent="0">
              <a:spcBef>
                <a:spcPts val="1100"/>
              </a:spcBef>
              <a:buFontTx/>
              <a:buNone/>
              <a:defRPr sz="1100"/>
            </a:lvl2pPr>
            <a:lvl3pPr>
              <a:defRPr sz="1100"/>
            </a:lvl3pPr>
            <a:lvl4pPr>
              <a:defRPr sz="11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2144499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title, text (1/4), content (3/4)">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7"/>
            <a:ext cx="8686800" cy="855731"/>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4" name="Footer Placeholder 3"/>
          <p:cNvSpPr>
            <a:spLocks noGrp="1"/>
          </p:cNvSpPr>
          <p:nvPr>
            <p:ph type="ftr" sz="quarter" idx="11"/>
          </p:nvPr>
        </p:nvSpPr>
        <p:spPr/>
        <p:txBody>
          <a:bodyPr/>
          <a:lstStyle/>
          <a:p>
            <a:r>
              <a:rPr lang="de-DE"/>
              <a:t>IBM Cloud / DOC ID / Month XX, 2017 / © 2017 IBM Corporation</a:t>
            </a:r>
            <a:endParaRPr lang="en-US"/>
          </a:p>
        </p:txBody>
      </p:sp>
      <p:sp>
        <p:nvSpPr>
          <p:cNvPr id="7" name="Text Placeholder 6"/>
          <p:cNvSpPr>
            <a:spLocks noGrp="1"/>
          </p:cNvSpPr>
          <p:nvPr>
            <p:ph type="body" sz="quarter" idx="12"/>
          </p:nvPr>
        </p:nvSpPr>
        <p:spPr>
          <a:xfrm>
            <a:off x="228600" y="1123954"/>
            <a:ext cx="1828800" cy="3446933"/>
          </a:xfrm>
        </p:spPr>
        <p:txBody>
          <a:bodyPr/>
          <a:lstStyle>
            <a:lvl1pPr>
              <a:defRPr sz="1400"/>
            </a:lvl1pPr>
            <a:lvl2pPr>
              <a:defRPr sz="1100"/>
            </a:lvl2pPr>
            <a:lvl3pPr>
              <a:defRPr sz="1100"/>
            </a:lvl3pPr>
            <a:lvl4pPr>
              <a:defRPr sz="1100"/>
            </a:lvl4pPr>
            <a:lvl5pPr>
              <a:defRPr sz="1100"/>
            </a:lvl5p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8"/>
          <p:cNvSpPr>
            <a:spLocks noGrp="1"/>
          </p:cNvSpPr>
          <p:nvPr>
            <p:ph sz="quarter" idx="13"/>
          </p:nvPr>
        </p:nvSpPr>
        <p:spPr>
          <a:xfrm>
            <a:off x="2514600" y="1123954"/>
            <a:ext cx="6400800" cy="33670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7612799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title, text (1/4), blank (3/4)">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8686800" cy="855731"/>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4" name="Footer Placeholder 3"/>
          <p:cNvSpPr>
            <a:spLocks noGrp="1"/>
          </p:cNvSpPr>
          <p:nvPr>
            <p:ph type="ftr" sz="quarter" idx="11"/>
          </p:nvPr>
        </p:nvSpPr>
        <p:spPr/>
        <p:txBody>
          <a:bodyPr/>
          <a:lstStyle/>
          <a:p>
            <a:r>
              <a:rPr lang="de-DE"/>
              <a:t>IBM Cloud / DOC ID / Month XX, 2017 / © 2017 IBM Corporation</a:t>
            </a:r>
            <a:endParaRPr lang="en-US"/>
          </a:p>
        </p:txBody>
      </p:sp>
      <p:sp>
        <p:nvSpPr>
          <p:cNvPr id="7" name="Text Placeholder 6"/>
          <p:cNvSpPr>
            <a:spLocks noGrp="1"/>
          </p:cNvSpPr>
          <p:nvPr>
            <p:ph type="body" sz="quarter" idx="12"/>
          </p:nvPr>
        </p:nvSpPr>
        <p:spPr>
          <a:xfrm>
            <a:off x="228600" y="1123954"/>
            <a:ext cx="1828800" cy="3446933"/>
          </a:xfrm>
        </p:spPr>
        <p:txBody>
          <a:bodyPr/>
          <a:lstStyle>
            <a:lvl1pPr>
              <a:defRPr sz="1400"/>
            </a:lvl1pPr>
            <a:lvl2pPr>
              <a:defRPr sz="1100"/>
            </a:lvl2pPr>
            <a:lvl3pPr>
              <a:defRPr sz="1100"/>
            </a:lvl3pPr>
            <a:lvl4pPr>
              <a:defRPr sz="1100"/>
            </a:lvl4pPr>
            <a:lvl5pPr>
              <a:defRPr sz="1100"/>
            </a:lvl5p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5992539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case study: title, text (2/4), content (2/4)">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855731"/>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4" name="Footer Placeholder 3"/>
          <p:cNvSpPr>
            <a:spLocks noGrp="1"/>
          </p:cNvSpPr>
          <p:nvPr>
            <p:ph type="ftr" sz="quarter" idx="11"/>
          </p:nvPr>
        </p:nvSpPr>
        <p:spPr/>
        <p:txBody>
          <a:bodyPr/>
          <a:lstStyle/>
          <a:p>
            <a:r>
              <a:rPr lang="de-DE"/>
              <a:t>IBM Cloud / DOC ID / Month XX, 2017 / © 2017 IBM Corporation</a:t>
            </a:r>
            <a:endParaRPr lang="en-US"/>
          </a:p>
        </p:txBody>
      </p:sp>
      <p:sp>
        <p:nvSpPr>
          <p:cNvPr id="7" name="Text Placeholder 6"/>
          <p:cNvSpPr>
            <a:spLocks noGrp="1"/>
          </p:cNvSpPr>
          <p:nvPr>
            <p:ph type="body" sz="quarter" idx="12"/>
          </p:nvPr>
        </p:nvSpPr>
        <p:spPr>
          <a:xfrm>
            <a:off x="228600" y="1123954"/>
            <a:ext cx="1828800" cy="3475477"/>
          </a:xfrm>
        </p:spPr>
        <p:txBody>
          <a:bodyPr/>
          <a:lstStyle>
            <a:lvl1pPr>
              <a:defRPr sz="1600"/>
            </a:lvl1pPr>
            <a:lvl2pPr>
              <a:defRPr sz="1100"/>
            </a:lvl2pPr>
            <a:lvl3pPr>
              <a:defRPr sz="1100"/>
            </a:lvl3pPr>
            <a:lvl4pPr>
              <a:defRPr sz="11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5"/>
          <p:cNvSpPr>
            <a:spLocks noGrp="1"/>
          </p:cNvSpPr>
          <p:nvPr>
            <p:ph type="body" sz="quarter" idx="13"/>
          </p:nvPr>
        </p:nvSpPr>
        <p:spPr>
          <a:xfrm>
            <a:off x="2514600" y="1123954"/>
            <a:ext cx="1828800" cy="3457190"/>
          </a:xfrm>
        </p:spPr>
        <p:txBody>
          <a:bodyPr/>
          <a:lstStyle>
            <a:lvl1pPr>
              <a:defRPr sz="1400"/>
            </a:lvl1pPr>
            <a:lvl2pPr marL="0" indent="0">
              <a:buNone/>
              <a:defRPr sz="1000"/>
            </a:lvl2pPr>
            <a:lvl3pPr>
              <a:defRPr sz="1000"/>
            </a:lvl3pPr>
            <a:lvl4pPr>
              <a:defRPr sz="1000"/>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Picture Placeholder 11"/>
          <p:cNvSpPr>
            <a:spLocks noGrp="1"/>
          </p:cNvSpPr>
          <p:nvPr>
            <p:ph type="pic" sz="quarter" idx="14"/>
          </p:nvPr>
        </p:nvSpPr>
        <p:spPr>
          <a:xfrm>
            <a:off x="4572000" y="0"/>
            <a:ext cx="4572000" cy="5143500"/>
          </a:xfrm>
        </p:spPr>
        <p:txBody>
          <a:bodyPr/>
          <a:lstStyle/>
          <a:p>
            <a:r>
              <a:rPr lang="en-US"/>
              <a:t>Drag picture to placeholder or click icon to add</a:t>
            </a:r>
          </a:p>
        </p:txBody>
      </p:sp>
    </p:spTree>
    <p:extLst>
      <p:ext uri="{BB962C8B-B14F-4D97-AF65-F5344CB8AC3E}">
        <p14:creationId xmlns:p14="http://schemas.microsoft.com/office/powerpoint/2010/main" val="2849395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59200" y="280673"/>
            <a:ext cx="8473099" cy="572699"/>
          </a:xfrm>
          <a:prstGeom prst="rect">
            <a:avLst/>
          </a:prstGeom>
        </p:spPr>
        <p:txBody>
          <a:bodyPr>
            <a:normAutofit/>
          </a:bodyPr>
          <a:lstStyle>
            <a:lvl1pPr>
              <a:defRPr sz="2400"/>
            </a:lvl1pPr>
          </a:lstStyle>
          <a:p>
            <a:r>
              <a:rPr lang="en-US"/>
              <a:t>Click to edit Master title style</a:t>
            </a:r>
          </a:p>
        </p:txBody>
      </p:sp>
      <p:sp>
        <p:nvSpPr>
          <p:cNvPr id="3" name="Content Placeholder 2"/>
          <p:cNvSpPr>
            <a:spLocks noGrp="1"/>
          </p:cNvSpPr>
          <p:nvPr>
            <p:ph idx="1"/>
          </p:nvPr>
        </p:nvSpPr>
        <p:spPr>
          <a:xfrm>
            <a:off x="359200" y="965874"/>
            <a:ext cx="8473100" cy="3603001"/>
          </a:xfrm>
        </p:spPr>
        <p:txBody>
          <a:bodyPr/>
          <a:lstStyle>
            <a:lvl1pPr marL="285750" indent="-285750">
              <a:spcAft>
                <a:spcPts val="600"/>
              </a:spcAft>
              <a:buClr>
                <a:schemeClr val="accent6">
                  <a:lumMod val="75000"/>
                </a:schemeClr>
              </a:buClr>
              <a:buFont typeface="Wingdings" pitchFamily="2" charset="2"/>
              <a:buChar char="§"/>
              <a:defRPr>
                <a:solidFill>
                  <a:schemeClr val="accent6">
                    <a:lumMod val="50000"/>
                  </a:schemeClr>
                </a:solidFill>
              </a:defRPr>
            </a:lvl1pPr>
            <a:lvl2pPr marL="742950" indent="-285750">
              <a:spcAft>
                <a:spcPts val="600"/>
              </a:spcAft>
              <a:buClr>
                <a:schemeClr val="accent6">
                  <a:lumMod val="75000"/>
                </a:schemeClr>
              </a:buClr>
              <a:buFont typeface="Wingdings" pitchFamily="2" charset="2"/>
              <a:buChar char="§"/>
              <a:defRPr>
                <a:solidFill>
                  <a:schemeClr val="accent6">
                    <a:lumMod val="50000"/>
                  </a:schemeClr>
                </a:solidFill>
              </a:defRPr>
            </a:lvl2pPr>
            <a:lvl3pPr marL="1200150" indent="-285750">
              <a:spcAft>
                <a:spcPts val="600"/>
              </a:spcAft>
              <a:buClr>
                <a:schemeClr val="accent6">
                  <a:lumMod val="75000"/>
                </a:schemeClr>
              </a:buClr>
              <a:buFont typeface="Wingdings" pitchFamily="2" charset="2"/>
              <a:buChar char="§"/>
              <a:defRPr>
                <a:solidFill>
                  <a:schemeClr val="accent6">
                    <a:lumMod val="50000"/>
                  </a:schemeClr>
                </a:solidFill>
              </a:defRPr>
            </a:lvl3pPr>
            <a:lvl4pPr marL="1657350" indent="-285750">
              <a:spcAft>
                <a:spcPts val="600"/>
              </a:spcAft>
              <a:buClr>
                <a:schemeClr val="accent6">
                  <a:lumMod val="75000"/>
                </a:schemeClr>
              </a:buClr>
              <a:buFont typeface="Wingdings" pitchFamily="2" charset="2"/>
              <a:buChar char="§"/>
              <a:defRPr>
                <a:solidFill>
                  <a:schemeClr val="accent6">
                    <a:lumMod val="50000"/>
                  </a:schemeClr>
                </a:solidFill>
              </a:defRPr>
            </a:lvl4pPr>
            <a:lvl5pPr marL="2114550" indent="-285750">
              <a:spcAft>
                <a:spcPts val="600"/>
              </a:spcAft>
              <a:buClr>
                <a:schemeClr val="accent6">
                  <a:lumMod val="75000"/>
                </a:schemeClr>
              </a:buClr>
              <a:buFont typeface="Wingdings" pitchFamily="2" charset="2"/>
              <a:buChar char="§"/>
              <a:defRPr>
                <a:solidFill>
                  <a:schemeClr val="accent6">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p:cNvSpPr/>
          <p:nvPr userDrawn="1"/>
        </p:nvSpPr>
        <p:spPr>
          <a:xfrm>
            <a:off x="0" y="391275"/>
            <a:ext cx="359200" cy="357214"/>
          </a:xfrm>
          <a:prstGeom prst="rect">
            <a:avLst/>
          </a:prstGeom>
          <a:solidFill>
            <a:srgbClr val="6DCC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hape 9">
            <a:extLst>
              <a:ext uri="{FF2B5EF4-FFF2-40B4-BE49-F238E27FC236}">
                <a16:creationId xmlns:a16="http://schemas.microsoft.com/office/drawing/2014/main" id="{54F62638-0F6C-9E44-ABE3-F347A745845A}"/>
              </a:ext>
            </a:extLst>
          </p:cNvPr>
          <p:cNvSpPr txBox="1">
            <a:spLocks noGrp="1"/>
          </p:cNvSpPr>
          <p:nvPr>
            <p:ph type="ftr" idx="11"/>
          </p:nvPr>
        </p:nvSpPr>
        <p:spPr>
          <a:xfrm>
            <a:off x="2387016" y="4703626"/>
            <a:ext cx="4369961" cy="274636"/>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chemeClr val="lt2"/>
              </a:buClr>
              <a:buFont typeface="Arial"/>
              <a:buNone/>
              <a:defRPr sz="1000" b="0" i="0" u="none" strike="noStrike" cap="none">
                <a:solidFill>
                  <a:schemeClr val="lt2"/>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dirty="0"/>
          </a:p>
        </p:txBody>
      </p:sp>
      <p:sp>
        <p:nvSpPr>
          <p:cNvPr id="7" name="Shape 8">
            <a:extLst>
              <a:ext uri="{FF2B5EF4-FFF2-40B4-BE49-F238E27FC236}">
                <a16:creationId xmlns:a16="http://schemas.microsoft.com/office/drawing/2014/main" id="{7E1EFA56-B995-2E4A-ADBD-A8A9FD436916}"/>
              </a:ext>
            </a:extLst>
          </p:cNvPr>
          <p:cNvSpPr txBox="1">
            <a:spLocks noGrp="1"/>
          </p:cNvSpPr>
          <p:nvPr>
            <p:ph type="sldNum" idx="12"/>
          </p:nvPr>
        </p:nvSpPr>
        <p:spPr>
          <a:xfrm>
            <a:off x="8556782" y="4956626"/>
            <a:ext cx="548699" cy="180170"/>
          </a:xfrm>
          <a:prstGeom prst="rect">
            <a:avLst/>
          </a:prstGeom>
          <a:noFill/>
          <a:ln>
            <a:noFill/>
          </a:ln>
        </p:spPr>
        <p:txBody>
          <a:bodyPr lIns="91425" tIns="91425" rIns="91425" bIns="91425" anchor="ctr" anchorCtr="0">
            <a:noAutofit/>
          </a:bodyPr>
          <a:lstStyle>
            <a:lvl1pPr>
              <a:defRPr>
                <a:solidFill>
                  <a:schemeClr val="accent6">
                    <a:lumMod val="50000"/>
                  </a:schemeClr>
                </a:solidFill>
              </a:defRPr>
            </a:lvl1pPr>
          </a:lstStyle>
          <a:p>
            <a:pPr>
              <a:buClr>
                <a:srgbClr val="434343"/>
              </a:buClr>
              <a:buSzPct val="25000"/>
              <a:buFont typeface="Arial"/>
              <a:buNone/>
            </a:pPr>
            <a:fld id="{00000000-1234-1234-1234-123412341234}" type="slidenum">
              <a:rPr lang="en-US" sz="1000" smtClean="0"/>
              <a:pPr>
                <a:buClr>
                  <a:srgbClr val="434343"/>
                </a:buClr>
                <a:buSzPct val="25000"/>
                <a:buFont typeface="Arial"/>
                <a:buNone/>
              </a:pPr>
              <a:t>‹#›</a:t>
            </a:fld>
            <a:endParaRPr lang="en-US" sz="1000"/>
          </a:p>
        </p:txBody>
      </p:sp>
    </p:spTree>
    <p:extLst>
      <p:ext uri="{BB962C8B-B14F-4D97-AF65-F5344CB8AC3E}">
        <p14:creationId xmlns:p14="http://schemas.microsoft.com/office/powerpoint/2010/main" val="3450876990"/>
      </p:ext>
    </p:extLst>
  </p:cSld>
  <p:clrMapOvr>
    <a:masterClrMapping/>
  </p:clrMapOvr>
  <p:transition spd="med">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case study 2: title, text (2/4), quote (2/4)">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8686800" cy="855731"/>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4" name="Footer Placeholder 3"/>
          <p:cNvSpPr>
            <a:spLocks noGrp="1"/>
          </p:cNvSpPr>
          <p:nvPr>
            <p:ph type="ftr" sz="quarter" idx="11"/>
          </p:nvPr>
        </p:nvSpPr>
        <p:spPr/>
        <p:txBody>
          <a:bodyPr/>
          <a:lstStyle/>
          <a:p>
            <a:r>
              <a:rPr lang="de-DE"/>
              <a:t>IBM Cloud / DOC ID / Month XX, 2017 / © 2017 IBM Corporation</a:t>
            </a:r>
            <a:endParaRPr lang="en-US"/>
          </a:p>
        </p:txBody>
      </p:sp>
      <p:sp>
        <p:nvSpPr>
          <p:cNvPr id="7" name="Text Placeholder 6"/>
          <p:cNvSpPr>
            <a:spLocks noGrp="1"/>
          </p:cNvSpPr>
          <p:nvPr>
            <p:ph type="body" sz="quarter" idx="12"/>
          </p:nvPr>
        </p:nvSpPr>
        <p:spPr>
          <a:xfrm>
            <a:off x="228600" y="1123954"/>
            <a:ext cx="1828800" cy="3475477"/>
          </a:xfrm>
        </p:spPr>
        <p:txBody>
          <a:bodyPr/>
          <a:lstStyle>
            <a:lvl1pPr>
              <a:defRPr sz="1600"/>
            </a:lvl1pPr>
            <a:lvl2pPr>
              <a:defRPr sz="1100"/>
            </a:lvl2pPr>
            <a:lvl3pPr>
              <a:defRPr sz="1100"/>
            </a:lvl3pPr>
            <a:lvl4pPr>
              <a:defRPr sz="11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5"/>
          <p:cNvSpPr>
            <a:spLocks noGrp="1"/>
          </p:cNvSpPr>
          <p:nvPr>
            <p:ph type="body" sz="quarter" idx="13"/>
          </p:nvPr>
        </p:nvSpPr>
        <p:spPr>
          <a:xfrm>
            <a:off x="2514600" y="1123954"/>
            <a:ext cx="1828800" cy="3457190"/>
          </a:xfrm>
        </p:spPr>
        <p:txBody>
          <a:bodyPr/>
          <a:lstStyle>
            <a:lvl1pPr>
              <a:defRPr sz="1400"/>
            </a:lvl1pPr>
            <a:lvl2pPr marL="0" indent="0">
              <a:buNone/>
              <a:defRPr sz="1000"/>
            </a:lvl2pPr>
            <a:lvl3pPr>
              <a:defRPr sz="1000"/>
            </a:lvl3pPr>
            <a:lvl4pPr>
              <a:defRPr sz="1000"/>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8"/>
          <p:cNvSpPr>
            <a:spLocks noGrp="1"/>
          </p:cNvSpPr>
          <p:nvPr>
            <p:ph type="body" sz="quarter" idx="14"/>
          </p:nvPr>
        </p:nvSpPr>
        <p:spPr>
          <a:xfrm>
            <a:off x="4700392" y="1123953"/>
            <a:ext cx="4215008" cy="3423439"/>
          </a:xfrm>
        </p:spPr>
        <p:txBody>
          <a:bodyPr/>
          <a:lstStyle>
            <a:lvl1pPr marL="117475" indent="-117475">
              <a:tabLst/>
              <a:defRPr sz="2400"/>
            </a:lvl1pPr>
            <a:lvl2pPr marL="0" indent="0">
              <a:buNone/>
              <a:defRPr sz="1100"/>
            </a:lvl2pPr>
            <a:lvl3pPr>
              <a:defRPr sz="1100"/>
            </a:lvl3pPr>
            <a:lvl4pPr>
              <a:defRPr sz="1100"/>
            </a:lvl4pPr>
            <a:lvl5pPr>
              <a:defRPr sz="1100"/>
            </a:lvl5p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002727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tabl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4" name="Footer Placeholder 3"/>
          <p:cNvSpPr>
            <a:spLocks noGrp="1"/>
          </p:cNvSpPr>
          <p:nvPr>
            <p:ph type="ftr" sz="quarter" idx="11"/>
          </p:nvPr>
        </p:nvSpPr>
        <p:spPr/>
        <p:txBody>
          <a:bodyPr/>
          <a:lstStyle/>
          <a:p>
            <a:r>
              <a:rPr lang="de-DE"/>
              <a:t>IBM Cloud / DOC ID / Month XX, 2017 / © 2017 IBM Corporation</a:t>
            </a:r>
            <a:endParaRPr lang="en-US"/>
          </a:p>
        </p:txBody>
      </p:sp>
      <p:sp>
        <p:nvSpPr>
          <p:cNvPr id="6" name="Text Placeholder 5"/>
          <p:cNvSpPr>
            <a:spLocks noGrp="1"/>
          </p:cNvSpPr>
          <p:nvPr>
            <p:ph type="body" sz="quarter" idx="12"/>
          </p:nvPr>
        </p:nvSpPr>
        <p:spPr>
          <a:xfrm>
            <a:off x="228600" y="192024"/>
            <a:ext cx="1828800" cy="4408995"/>
          </a:xfrm>
        </p:spPr>
        <p:txBody>
          <a:bodyPr/>
          <a:lstStyle>
            <a:lvl1pPr>
              <a:defRPr sz="1600"/>
            </a:lvl1pPr>
            <a:lvl2pPr marL="0" indent="0">
              <a:spcBef>
                <a:spcPts val="1100"/>
              </a:spcBef>
              <a:buFontTx/>
              <a:buNone/>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able Placeholder 6"/>
          <p:cNvSpPr>
            <a:spLocks noGrp="1"/>
          </p:cNvSpPr>
          <p:nvPr>
            <p:ph type="tbl" sz="quarter" idx="13"/>
          </p:nvPr>
        </p:nvSpPr>
        <p:spPr>
          <a:xfrm>
            <a:off x="2514600" y="225425"/>
            <a:ext cx="6400800" cy="4597400"/>
          </a:xfrm>
        </p:spPr>
        <p:txBody>
          <a:bodyPr/>
          <a:lstStyle/>
          <a:p>
            <a:r>
              <a:rPr lang="en-US"/>
              <a:t>Click icon to add table</a:t>
            </a:r>
          </a:p>
        </p:txBody>
      </p:sp>
    </p:spTree>
    <p:extLst>
      <p:ext uri="{BB962C8B-B14F-4D97-AF65-F5344CB8AC3E}">
        <p14:creationId xmlns:p14="http://schemas.microsoft.com/office/powerpoint/2010/main" val="290260081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blank (with footer)">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4" name="Footer Placeholder 3"/>
          <p:cNvSpPr>
            <a:spLocks noGrp="1"/>
          </p:cNvSpPr>
          <p:nvPr>
            <p:ph type="ftr" sz="quarter" idx="11"/>
          </p:nvPr>
        </p:nvSpPr>
        <p:spPr/>
        <p:txBody>
          <a:bodyPr/>
          <a:lstStyle/>
          <a:p>
            <a:r>
              <a:rPr lang="de-DE"/>
              <a:t>IBM Cloud / DOC ID / Month XX, 2017 / © 2017 IBM Corporation</a:t>
            </a:r>
            <a:endParaRPr lang="en-US"/>
          </a:p>
        </p:txBody>
      </p:sp>
    </p:spTree>
    <p:extLst>
      <p:ext uri="{BB962C8B-B14F-4D97-AF65-F5344CB8AC3E}">
        <p14:creationId xmlns:p14="http://schemas.microsoft.com/office/powerpoint/2010/main" val="181932289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blank (no foo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864882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8686800" cy="855726"/>
          </a:xfrm>
        </p:spPr>
        <p:txBody>
          <a:bodyPr/>
          <a:lstStyle/>
          <a:p>
            <a:r>
              <a:rPr lang="en-US" dirty="0"/>
              <a:t>Click to edit Master title style</a:t>
            </a:r>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4" name="Footer Placeholder 3"/>
          <p:cNvSpPr>
            <a:spLocks noGrp="1"/>
          </p:cNvSpPr>
          <p:nvPr>
            <p:ph type="ftr" sz="quarter" idx="11"/>
          </p:nvPr>
        </p:nvSpPr>
        <p:spPr/>
        <p:txBody>
          <a:bodyPr/>
          <a:lstStyle/>
          <a:p>
            <a:r>
              <a:rPr lang="de-DE"/>
              <a:t>IBM Cloud / DOC ID / Month XX, 2017 / © 2017 IBM Corporation</a:t>
            </a:r>
            <a:endParaRPr lang="en-US"/>
          </a:p>
        </p:txBody>
      </p:sp>
      <p:sp>
        <p:nvSpPr>
          <p:cNvPr id="6" name="Text Placeholder 5"/>
          <p:cNvSpPr>
            <a:spLocks noGrp="1"/>
          </p:cNvSpPr>
          <p:nvPr>
            <p:ph type="body" sz="quarter" idx="12"/>
          </p:nvPr>
        </p:nvSpPr>
        <p:spPr>
          <a:xfrm>
            <a:off x="228600" y="1143000"/>
            <a:ext cx="4114800" cy="3584448"/>
          </a:xfrm>
        </p:spPr>
        <p:txBody>
          <a:bodyPr/>
          <a:lstStyle>
            <a:lvl1pPr marL="0" indent="0">
              <a:spcBef>
                <a:spcPts val="0"/>
              </a:spcBef>
              <a:tabLst>
                <a:tab pos="3940175" algn="dec"/>
              </a:tabLst>
              <a:defRPr sz="1100"/>
            </a:lvl1pPr>
            <a:lvl2pPr marL="173038" indent="-173038">
              <a:spcBef>
                <a:spcPts val="0"/>
              </a:spcBef>
              <a:tabLst/>
              <a:defRPr/>
            </a:lvl2pPr>
            <a:lvl3pPr>
              <a:spcBef>
                <a:spcPts val="0"/>
              </a:spcBef>
              <a:defRPr/>
            </a:lvl3pPr>
            <a:lvl4pPr>
              <a:spcBef>
                <a:spcPts val="0"/>
              </a:spcBef>
              <a:defRPr/>
            </a:lvl4pPr>
            <a:lvl5pPr>
              <a:spcBef>
                <a:spcPts val="0"/>
              </a:spcBef>
              <a:defRPr/>
            </a:lvl5pPr>
          </a:lstStyle>
          <a:p>
            <a:pPr marL="0" marR="0" lvl="0" indent="0" algn="l" defTabSz="457200" rtl="0" eaLnBrk="1" fontAlgn="auto" latinLnBrk="0" hangingPunct="1">
              <a:lnSpc>
                <a:spcPct val="100000"/>
              </a:lnSpc>
              <a:spcBef>
                <a:spcPts val="0"/>
              </a:spcBef>
              <a:spcAft>
                <a:spcPts val="0"/>
              </a:spcAft>
              <a:buClrTx/>
              <a:buSzTx/>
              <a:buFont typeface="Arial"/>
              <a:buNone/>
              <a:tabLst>
                <a:tab pos="4023360" algn="r"/>
              </a:tabLst>
              <a:defRPr/>
            </a:pPr>
            <a:r>
              <a:rPr lang="en-US" dirty="0"/>
              <a:t>Click to edit Master text styles</a:t>
            </a:r>
          </a:p>
        </p:txBody>
      </p:sp>
    </p:spTree>
    <p:extLst>
      <p:ext uri="{BB962C8B-B14F-4D97-AF65-F5344CB8AC3E}">
        <p14:creationId xmlns:p14="http://schemas.microsoft.com/office/powerpoint/2010/main" val="19192064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ibm sign-off">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4" name="Footer Placeholder 3"/>
          <p:cNvSpPr>
            <a:spLocks noGrp="1"/>
          </p:cNvSpPr>
          <p:nvPr>
            <p:ph type="ftr" sz="quarter" idx="11"/>
          </p:nvPr>
        </p:nvSpPr>
        <p:spPr/>
        <p:txBody>
          <a:bodyPr/>
          <a:lstStyle/>
          <a:p>
            <a:r>
              <a:rPr lang="de-DE"/>
              <a:t>IBM Cloud / DOC ID / Month XX, 2017 / © 2017 IBM Corporation</a:t>
            </a:r>
            <a:endParaRPr lang="en-US"/>
          </a:p>
        </p:txBody>
      </p:sp>
      <p:pic>
        <p:nvPicPr>
          <p:cNvPr id="5" name="Picture 4" descr="ibm_gry.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925953" y="2186150"/>
            <a:ext cx="1297608" cy="526097"/>
          </a:xfrm>
          <a:prstGeom prst="rect">
            <a:avLst/>
          </a:prstGeom>
        </p:spPr>
      </p:pic>
    </p:spTree>
    <p:extLst>
      <p:ext uri="{BB962C8B-B14F-4D97-AF65-F5344CB8AC3E}">
        <p14:creationId xmlns:p14="http://schemas.microsoft.com/office/powerpoint/2010/main" val="231687664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6">
            <a:extLst>
              <a:ext uri="{FF2B5EF4-FFF2-40B4-BE49-F238E27FC236}">
                <a16:creationId xmlns:a16="http://schemas.microsoft.com/office/drawing/2014/main" id="{2044A63B-FE1C-4770-8B75-53E6DA97D597}"/>
              </a:ext>
            </a:extLst>
          </p:cNvPr>
          <p:cNvSpPr>
            <a:spLocks noGrp="1"/>
          </p:cNvSpPr>
          <p:nvPr>
            <p:ph type="sldNum" sz="quarter" idx="4"/>
          </p:nvPr>
        </p:nvSpPr>
        <p:spPr>
          <a:xfrm>
            <a:off x="6858000" y="4826480"/>
            <a:ext cx="2057400" cy="137160"/>
          </a:xfrm>
          <a:prstGeom prst="rect">
            <a:avLst/>
          </a:prstGeom>
        </p:spPr>
        <p:txBody>
          <a:bodyPr vert="horz" lIns="0" tIns="0" rIns="0" bIns="0" rtlCol="0" anchor="ctr"/>
          <a:lstStyle>
            <a:lvl1pPr algn="r">
              <a:defRPr sz="600" baseline="0">
                <a:solidFill>
                  <a:schemeClr val="tx1"/>
                </a:solidFill>
                <a:latin typeface="+mn-lt"/>
                <a:ea typeface="Arial" charset="0"/>
                <a:cs typeface="Arial" charset="0"/>
              </a:defRPr>
            </a:lvl1pPr>
          </a:lstStyle>
          <a:p>
            <a:fld id="{D0BE6F14-FF48-0F4F-A8AA-2E3F25371E4A}" type="slidenum">
              <a:rPr lang="en-US" smtClean="0"/>
              <a:pPr/>
              <a:t>‹#›</a:t>
            </a:fld>
            <a:endParaRPr lang="en-US"/>
          </a:p>
        </p:txBody>
      </p:sp>
      <p:sp>
        <p:nvSpPr>
          <p:cNvPr id="4" name="Footer Placeholder 8">
            <a:extLst>
              <a:ext uri="{FF2B5EF4-FFF2-40B4-BE49-F238E27FC236}">
                <a16:creationId xmlns:a16="http://schemas.microsoft.com/office/drawing/2014/main" id="{6FB990B8-5C37-4054-BCD4-9D6488E33F92}"/>
              </a:ext>
            </a:extLst>
          </p:cNvPr>
          <p:cNvSpPr>
            <a:spLocks noGrp="1"/>
          </p:cNvSpPr>
          <p:nvPr>
            <p:ph type="ftr" sz="quarter" idx="3"/>
          </p:nvPr>
        </p:nvSpPr>
        <p:spPr>
          <a:xfrm>
            <a:off x="228600" y="4826480"/>
            <a:ext cx="6400800" cy="137160"/>
          </a:xfrm>
          <a:prstGeom prst="rect">
            <a:avLst/>
          </a:prstGeom>
        </p:spPr>
        <p:txBody>
          <a:bodyPr vert="horz" lIns="0" tIns="0" rIns="0" bIns="0" rtlCol="0" anchor="ctr"/>
          <a:lstStyle>
            <a:lvl1pPr algn="l">
              <a:defRPr sz="600" baseline="0">
                <a:solidFill>
                  <a:schemeClr val="tx1"/>
                </a:solidFill>
                <a:latin typeface="+mn-lt"/>
                <a:ea typeface="Arial" charset="0"/>
                <a:cs typeface="Arial" charset="0"/>
              </a:defRPr>
            </a:lvl1pPr>
          </a:lstStyle>
          <a:p>
            <a:r>
              <a:rPr lang="de-DE" dirty="0"/>
              <a:t>IBM Cloud / © 2019 IBM Corporation</a:t>
            </a:r>
            <a:endParaRPr lang="en-US" dirty="0"/>
          </a:p>
        </p:txBody>
      </p:sp>
    </p:spTree>
    <p:extLst>
      <p:ext uri="{BB962C8B-B14F-4D97-AF65-F5344CB8AC3E}">
        <p14:creationId xmlns:p14="http://schemas.microsoft.com/office/powerpoint/2010/main" val="259013997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273844"/>
            <a:ext cx="7886700" cy="994172"/>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28650" y="1369219"/>
            <a:ext cx="7886700" cy="3263504"/>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Slide Number"/>
          <p:cNvSpPr txBox="1">
            <a:spLocks noGrp="1"/>
          </p:cNvSpPr>
          <p:nvPr>
            <p:ph type="sldNum" sz="quarter" idx="2"/>
          </p:nvPr>
        </p:nvSpPr>
        <p:spPr>
          <a:xfrm>
            <a:off x="4301837" y="4884312"/>
            <a:ext cx="355146" cy="192514"/>
          </a:xfrm>
          <a:prstGeom prst="rect">
            <a:avLst/>
          </a:prstGeom>
        </p:spPr>
        <p:txBody>
          <a:bodyPr/>
          <a:lstStyle>
            <a:lvl1pPr>
              <a:defRPr b="0">
                <a:solidFill>
                  <a:srgbClr val="000000"/>
                </a:solidFill>
                <a:latin typeface="Helvetica Light"/>
                <a:ea typeface="Helvetica Light"/>
                <a:cs typeface="Helvetica Light"/>
                <a:sym typeface="Helvetica Light"/>
              </a:defRPr>
            </a:lvl1pPr>
          </a:lstStyle>
          <a:p>
            <a:fld id="{86CB4B4D-7CA3-9044-876B-883B54F8677D}" type="slidenum">
              <a:rPr/>
              <a:pPr/>
              <a:t>‹#›</a:t>
            </a:fld>
            <a:endParaRPr dirty="0"/>
          </a:p>
        </p:txBody>
      </p:sp>
    </p:spTree>
    <p:extLst>
      <p:ext uri="{BB962C8B-B14F-4D97-AF65-F5344CB8AC3E}">
        <p14:creationId xmlns:p14="http://schemas.microsoft.com/office/powerpoint/2010/main" val="26318654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1_Custom Layout">
    <p:spTree>
      <p:nvGrpSpPr>
        <p:cNvPr id="1" name="Shape 16"/>
        <p:cNvGrpSpPr/>
        <p:nvPr/>
      </p:nvGrpSpPr>
      <p:grpSpPr>
        <a:xfrm>
          <a:off x="0" y="0"/>
          <a:ext cx="0" cy="0"/>
          <a:chOff x="0" y="0"/>
          <a:chExt cx="0" cy="0"/>
        </a:xfrm>
      </p:grpSpPr>
      <p:sp>
        <p:nvSpPr>
          <p:cNvPr id="17" name="Shape 17"/>
          <p:cNvSpPr txBox="1">
            <a:spLocks noGrp="1"/>
          </p:cNvSpPr>
          <p:nvPr>
            <p:ph type="title" hasCustomPrompt="1"/>
          </p:nvPr>
        </p:nvSpPr>
        <p:spPr>
          <a:xfrm>
            <a:off x="359200" y="289077"/>
            <a:ext cx="8473100" cy="564772"/>
          </a:xfrm>
          <a:prstGeom prst="rect">
            <a:avLst/>
          </a:prstGeom>
          <a:noFill/>
          <a:ln>
            <a:noFill/>
          </a:ln>
        </p:spPr>
        <p:txBody>
          <a:bodyPr lIns="91425" tIns="91425" rIns="91425" bIns="91425" anchor="t" anchorCtr="0">
            <a:noAutofit/>
          </a:bodyPr>
          <a:lstStyle>
            <a:lvl1pPr marL="0" marR="0" lvl="0" indent="0" algn="l" rtl="0">
              <a:lnSpc>
                <a:spcPct val="100000"/>
              </a:lnSpc>
              <a:spcBef>
                <a:spcPts val="0"/>
              </a:spcBef>
              <a:spcAft>
                <a:spcPts val="0"/>
              </a:spcAft>
              <a:buClr>
                <a:schemeClr val="dk1"/>
              </a:buClr>
              <a:buFont typeface="Arial"/>
              <a:buNone/>
              <a:defRPr sz="2400" b="0" i="0" u="none" strike="noStrike" cap="none">
                <a:solidFill>
                  <a:srgbClr val="C00000"/>
                </a:solidFill>
                <a:latin typeface="Arial"/>
                <a:ea typeface="Arial"/>
                <a:cs typeface="Arial"/>
                <a:sym typeface="Arial"/>
              </a:defRPr>
            </a:lvl1pPr>
            <a:lvl2pPr lvl="1" indent="0">
              <a:spcBef>
                <a:spcPts val="0"/>
              </a:spcBef>
              <a:buClr>
                <a:schemeClr val="dk1"/>
              </a:buClr>
              <a:buFont typeface="Arial"/>
              <a:buNone/>
              <a:defRPr sz="2800">
                <a:solidFill>
                  <a:schemeClr val="dk1"/>
                </a:solidFill>
              </a:defRPr>
            </a:lvl2pPr>
            <a:lvl3pPr lvl="2" indent="0">
              <a:spcBef>
                <a:spcPts val="0"/>
              </a:spcBef>
              <a:buClr>
                <a:schemeClr val="dk1"/>
              </a:buClr>
              <a:buFont typeface="Arial"/>
              <a:buNone/>
              <a:defRPr sz="2800">
                <a:solidFill>
                  <a:schemeClr val="dk1"/>
                </a:solidFill>
              </a:defRPr>
            </a:lvl3pPr>
            <a:lvl4pPr lvl="3" indent="0">
              <a:spcBef>
                <a:spcPts val="0"/>
              </a:spcBef>
              <a:buClr>
                <a:schemeClr val="dk1"/>
              </a:buClr>
              <a:buFont typeface="Arial"/>
              <a:buNone/>
              <a:defRPr sz="2800">
                <a:solidFill>
                  <a:schemeClr val="dk1"/>
                </a:solidFill>
              </a:defRPr>
            </a:lvl4pPr>
            <a:lvl5pPr lvl="4" indent="0">
              <a:spcBef>
                <a:spcPts val="0"/>
              </a:spcBef>
              <a:buClr>
                <a:schemeClr val="dk1"/>
              </a:buClr>
              <a:buFont typeface="Arial"/>
              <a:buNone/>
              <a:defRPr sz="2800">
                <a:solidFill>
                  <a:schemeClr val="dk1"/>
                </a:solidFill>
              </a:defRPr>
            </a:lvl5pPr>
            <a:lvl6pPr lvl="5" indent="0">
              <a:spcBef>
                <a:spcPts val="0"/>
              </a:spcBef>
              <a:buClr>
                <a:schemeClr val="dk1"/>
              </a:buClr>
              <a:buFont typeface="Arial"/>
              <a:buNone/>
              <a:defRPr sz="2800">
                <a:solidFill>
                  <a:schemeClr val="dk1"/>
                </a:solidFill>
              </a:defRPr>
            </a:lvl6pPr>
            <a:lvl7pPr lvl="6" indent="0">
              <a:spcBef>
                <a:spcPts val="0"/>
              </a:spcBef>
              <a:buClr>
                <a:schemeClr val="dk1"/>
              </a:buClr>
              <a:buFont typeface="Arial"/>
              <a:buNone/>
              <a:defRPr sz="2800">
                <a:solidFill>
                  <a:schemeClr val="dk1"/>
                </a:solidFill>
              </a:defRPr>
            </a:lvl7pPr>
            <a:lvl8pPr lvl="7" indent="0">
              <a:spcBef>
                <a:spcPts val="0"/>
              </a:spcBef>
              <a:buClr>
                <a:schemeClr val="dk1"/>
              </a:buClr>
              <a:buFont typeface="Arial"/>
              <a:buNone/>
              <a:defRPr sz="2800">
                <a:solidFill>
                  <a:schemeClr val="dk1"/>
                </a:solidFill>
              </a:defRPr>
            </a:lvl8pPr>
            <a:lvl9pPr lvl="8" indent="0">
              <a:spcBef>
                <a:spcPts val="0"/>
              </a:spcBef>
              <a:buClr>
                <a:schemeClr val="dk1"/>
              </a:buClr>
              <a:buFont typeface="Arial"/>
              <a:buNone/>
              <a:defRPr sz="2800">
                <a:solidFill>
                  <a:schemeClr val="dk1"/>
                </a:solidFill>
              </a:defRPr>
            </a:lvl9pPr>
          </a:lstStyle>
          <a:p>
            <a:r>
              <a:rPr lang="en-US" dirty="0"/>
              <a:t>Click to add title</a:t>
            </a:r>
            <a:endParaRPr dirty="0"/>
          </a:p>
        </p:txBody>
      </p:sp>
      <p:sp>
        <p:nvSpPr>
          <p:cNvPr id="20" name="Shape 20"/>
          <p:cNvSpPr txBox="1">
            <a:spLocks noGrp="1"/>
          </p:cNvSpPr>
          <p:nvPr>
            <p:ph type="body" idx="1"/>
          </p:nvPr>
        </p:nvSpPr>
        <p:spPr>
          <a:xfrm>
            <a:off x="359200" y="1037771"/>
            <a:ext cx="8473096" cy="3737429"/>
          </a:xfrm>
          <a:prstGeom prst="rect">
            <a:avLst/>
          </a:prstGeom>
          <a:noFill/>
          <a:ln>
            <a:noFill/>
          </a:ln>
        </p:spPr>
        <p:txBody>
          <a:bodyPr lIns="91425" tIns="91425" rIns="91425" bIns="91425" anchor="t" anchorCtr="0"/>
          <a:lstStyle>
            <a:lvl1pPr marL="0" marR="0" lvl="0" indent="0" algn="l" rtl="0">
              <a:lnSpc>
                <a:spcPct val="115000"/>
              </a:lnSpc>
              <a:spcBef>
                <a:spcPts val="0"/>
              </a:spcBef>
              <a:spcAft>
                <a:spcPts val="1600"/>
              </a:spcAft>
              <a:buClr>
                <a:schemeClr val="dk2"/>
              </a:buClr>
              <a:buFont typeface="Arial"/>
              <a:buNone/>
              <a:defRPr sz="1800" b="0" i="0" u="none" strike="noStrike" cap="none">
                <a:solidFill>
                  <a:srgbClr val="C00000"/>
                </a:solidFill>
                <a:latin typeface="Arial"/>
                <a:ea typeface="Arial"/>
                <a:cs typeface="Arial"/>
                <a:sym typeface="Arial"/>
              </a:defRPr>
            </a:lvl1pPr>
            <a:lvl2pPr marL="457189" marR="0" lvl="1" indent="0" algn="l" rtl="0">
              <a:lnSpc>
                <a:spcPct val="115000"/>
              </a:lnSpc>
              <a:spcBef>
                <a:spcPts val="0"/>
              </a:spcBef>
              <a:spcAft>
                <a:spcPts val="1600"/>
              </a:spcAft>
              <a:buClr>
                <a:schemeClr val="dk2"/>
              </a:buClr>
              <a:buFont typeface="Arial"/>
              <a:buNone/>
              <a:defRPr sz="1400" b="0" i="0" u="none" strike="noStrike" cap="none">
                <a:solidFill>
                  <a:schemeClr val="lt2"/>
                </a:solidFill>
                <a:latin typeface="Arial"/>
                <a:ea typeface="Arial"/>
                <a:cs typeface="Arial"/>
                <a:sym typeface="Arial"/>
              </a:defRPr>
            </a:lvl2pPr>
            <a:lvl3pPr marL="914378" marR="0" lvl="2" indent="0" algn="l" rtl="0">
              <a:lnSpc>
                <a:spcPct val="115000"/>
              </a:lnSpc>
              <a:spcBef>
                <a:spcPts val="0"/>
              </a:spcBef>
              <a:spcAft>
                <a:spcPts val="1600"/>
              </a:spcAft>
              <a:buClr>
                <a:schemeClr val="dk2"/>
              </a:buClr>
              <a:buFont typeface="Arial"/>
              <a:buNone/>
              <a:defRPr sz="1400" b="0" i="0" u="none" strike="noStrike" cap="none">
                <a:solidFill>
                  <a:schemeClr val="lt2"/>
                </a:solidFill>
                <a:latin typeface="Arial"/>
                <a:ea typeface="Arial"/>
                <a:cs typeface="Arial"/>
                <a:sym typeface="Arial"/>
              </a:defRPr>
            </a:lvl3pPr>
            <a:lvl4pPr marL="1371566" marR="0" lvl="3" indent="0" algn="l" rtl="0">
              <a:lnSpc>
                <a:spcPct val="115000"/>
              </a:lnSpc>
              <a:spcBef>
                <a:spcPts val="0"/>
              </a:spcBef>
              <a:spcAft>
                <a:spcPts val="1600"/>
              </a:spcAft>
              <a:buClr>
                <a:schemeClr val="dk2"/>
              </a:buClr>
              <a:buFont typeface="Arial"/>
              <a:buNone/>
              <a:defRPr sz="1400" b="0" i="0" u="none" strike="noStrike" cap="none">
                <a:solidFill>
                  <a:schemeClr val="lt2"/>
                </a:solidFill>
                <a:latin typeface="Arial"/>
                <a:ea typeface="Arial"/>
                <a:cs typeface="Arial"/>
                <a:sym typeface="Arial"/>
              </a:defRPr>
            </a:lvl4pPr>
            <a:lvl5pPr marL="1828754" marR="0" lvl="4" indent="0" algn="l" rtl="0">
              <a:lnSpc>
                <a:spcPct val="115000"/>
              </a:lnSpc>
              <a:spcBef>
                <a:spcPts val="0"/>
              </a:spcBef>
              <a:spcAft>
                <a:spcPts val="1600"/>
              </a:spcAft>
              <a:buClr>
                <a:schemeClr val="dk2"/>
              </a:buClr>
              <a:buFont typeface="Arial"/>
              <a:buNone/>
              <a:defRPr sz="1400" b="0" i="0" u="none" strike="noStrike" cap="none">
                <a:solidFill>
                  <a:schemeClr val="lt2"/>
                </a:solidFill>
                <a:latin typeface="Arial"/>
                <a:ea typeface="Arial"/>
                <a:cs typeface="Arial"/>
                <a:sym typeface="Arial"/>
              </a:defRPr>
            </a:lvl5pPr>
            <a:lvl6pPr marL="2285943" marR="0" lvl="5"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6pPr>
            <a:lvl7pPr marL="2743132" marR="0" lvl="6"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7pPr>
            <a:lvl8pPr marL="3200320" marR="0" lvl="7"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8pPr>
            <a:lvl9pPr marL="3657509" marR="0" lvl="8"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9pPr>
          </a:lstStyle>
          <a:p>
            <a:endParaRPr dirty="0"/>
          </a:p>
        </p:txBody>
      </p:sp>
      <p:sp>
        <p:nvSpPr>
          <p:cNvPr id="6" name="Rectangle 5"/>
          <p:cNvSpPr/>
          <p:nvPr userDrawn="1"/>
        </p:nvSpPr>
        <p:spPr>
          <a:xfrm>
            <a:off x="0" y="391275"/>
            <a:ext cx="359200" cy="357214"/>
          </a:xfrm>
          <a:prstGeom prst="rect">
            <a:avLst/>
          </a:prstGeom>
          <a:solidFill>
            <a:srgbClr val="6DCC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 name="Shape 8">
            <a:extLst>
              <a:ext uri="{FF2B5EF4-FFF2-40B4-BE49-F238E27FC236}">
                <a16:creationId xmlns:a16="http://schemas.microsoft.com/office/drawing/2014/main" id="{83C6D269-4A47-0542-B90B-2670FFD97F35}"/>
              </a:ext>
            </a:extLst>
          </p:cNvPr>
          <p:cNvSpPr txBox="1">
            <a:spLocks noGrp="1"/>
          </p:cNvSpPr>
          <p:nvPr>
            <p:ph type="sldNum" idx="12"/>
          </p:nvPr>
        </p:nvSpPr>
        <p:spPr>
          <a:xfrm>
            <a:off x="8556782" y="4956626"/>
            <a:ext cx="548699" cy="180170"/>
          </a:xfrm>
          <a:prstGeom prst="rect">
            <a:avLst/>
          </a:prstGeom>
          <a:noFill/>
          <a:ln>
            <a:noFill/>
          </a:ln>
        </p:spPr>
        <p:txBody>
          <a:bodyPr lIns="91425" tIns="91425" rIns="91425" bIns="91425" anchor="ctr" anchorCtr="0">
            <a:noAutofit/>
          </a:bodyPr>
          <a:lstStyle>
            <a:lvl1pPr>
              <a:defRPr>
                <a:solidFill>
                  <a:schemeClr val="accent6">
                    <a:lumMod val="50000"/>
                  </a:schemeClr>
                </a:solidFill>
              </a:defRPr>
            </a:lvl1pPr>
          </a:lstStyle>
          <a:p>
            <a:pPr>
              <a:buClr>
                <a:srgbClr val="434343"/>
              </a:buClr>
              <a:buSzPct val="25000"/>
              <a:buFont typeface="Arial"/>
              <a:buNone/>
            </a:pPr>
            <a:fld id="{00000000-1234-1234-1234-123412341234}" type="slidenum">
              <a:rPr lang="en-US" sz="1000" smtClean="0"/>
              <a:pPr>
                <a:buClr>
                  <a:srgbClr val="434343"/>
                </a:buClr>
                <a:buSzPct val="25000"/>
                <a:buFont typeface="Arial"/>
                <a:buNone/>
              </a:pPr>
              <a:t>‹#›</a:t>
            </a:fld>
            <a:endParaRPr lang="en-US" sz="1000"/>
          </a:p>
        </p:txBody>
      </p:sp>
    </p:spTree>
    <p:extLst>
      <p:ext uri="{BB962C8B-B14F-4D97-AF65-F5344CB8AC3E}">
        <p14:creationId xmlns:p14="http://schemas.microsoft.com/office/powerpoint/2010/main" val="2634957604"/>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cSld name="2_Custom Layout">
    <p:spTree>
      <p:nvGrpSpPr>
        <p:cNvPr id="1" name="Shape 16"/>
        <p:cNvGrpSpPr/>
        <p:nvPr/>
      </p:nvGrpSpPr>
      <p:grpSpPr>
        <a:xfrm>
          <a:off x="0" y="0"/>
          <a:ext cx="0" cy="0"/>
          <a:chOff x="0" y="0"/>
          <a:chExt cx="0" cy="0"/>
        </a:xfrm>
      </p:grpSpPr>
      <p:sp>
        <p:nvSpPr>
          <p:cNvPr id="17" name="Shape 17"/>
          <p:cNvSpPr txBox="1">
            <a:spLocks noGrp="1"/>
          </p:cNvSpPr>
          <p:nvPr>
            <p:ph type="title" hasCustomPrompt="1"/>
          </p:nvPr>
        </p:nvSpPr>
        <p:spPr>
          <a:xfrm>
            <a:off x="311701" y="290285"/>
            <a:ext cx="8520599" cy="505507"/>
          </a:xfrm>
          <a:prstGeom prst="rect">
            <a:avLst/>
          </a:prstGeom>
          <a:noFill/>
          <a:ln>
            <a:noFill/>
          </a:ln>
        </p:spPr>
        <p:txBody>
          <a:bodyPr lIns="91425" tIns="91425" rIns="91425" bIns="91425" anchor="t" anchorCtr="0">
            <a:noAutofit/>
          </a:bodyPr>
          <a:lstStyle>
            <a:lvl1pPr marL="0" marR="0" lvl="0" indent="0" algn="l" rtl="0">
              <a:lnSpc>
                <a:spcPct val="100000"/>
              </a:lnSpc>
              <a:spcBef>
                <a:spcPts val="0"/>
              </a:spcBef>
              <a:spcAft>
                <a:spcPts val="0"/>
              </a:spcAft>
              <a:buClr>
                <a:schemeClr val="dk1"/>
              </a:buClr>
              <a:buFont typeface="Arial"/>
              <a:buNone/>
              <a:defRPr sz="2400" b="0" i="0" u="none" strike="noStrike" cap="none">
                <a:solidFill>
                  <a:srgbClr val="C00000"/>
                </a:solidFill>
                <a:latin typeface="Arial"/>
                <a:ea typeface="Arial"/>
                <a:cs typeface="Arial"/>
                <a:sym typeface="Arial"/>
              </a:defRPr>
            </a:lvl1pPr>
            <a:lvl2pPr lvl="1" indent="0">
              <a:spcBef>
                <a:spcPts val="0"/>
              </a:spcBef>
              <a:buClr>
                <a:schemeClr val="dk1"/>
              </a:buClr>
              <a:buFont typeface="Arial"/>
              <a:buNone/>
              <a:defRPr sz="2800">
                <a:solidFill>
                  <a:schemeClr val="dk1"/>
                </a:solidFill>
              </a:defRPr>
            </a:lvl2pPr>
            <a:lvl3pPr lvl="2" indent="0">
              <a:spcBef>
                <a:spcPts val="0"/>
              </a:spcBef>
              <a:buClr>
                <a:schemeClr val="dk1"/>
              </a:buClr>
              <a:buFont typeface="Arial"/>
              <a:buNone/>
              <a:defRPr sz="2800">
                <a:solidFill>
                  <a:schemeClr val="dk1"/>
                </a:solidFill>
              </a:defRPr>
            </a:lvl3pPr>
            <a:lvl4pPr lvl="3" indent="0">
              <a:spcBef>
                <a:spcPts val="0"/>
              </a:spcBef>
              <a:buClr>
                <a:schemeClr val="dk1"/>
              </a:buClr>
              <a:buFont typeface="Arial"/>
              <a:buNone/>
              <a:defRPr sz="2800">
                <a:solidFill>
                  <a:schemeClr val="dk1"/>
                </a:solidFill>
              </a:defRPr>
            </a:lvl4pPr>
            <a:lvl5pPr lvl="4" indent="0">
              <a:spcBef>
                <a:spcPts val="0"/>
              </a:spcBef>
              <a:buClr>
                <a:schemeClr val="dk1"/>
              </a:buClr>
              <a:buFont typeface="Arial"/>
              <a:buNone/>
              <a:defRPr sz="2800">
                <a:solidFill>
                  <a:schemeClr val="dk1"/>
                </a:solidFill>
              </a:defRPr>
            </a:lvl5pPr>
            <a:lvl6pPr lvl="5" indent="0">
              <a:spcBef>
                <a:spcPts val="0"/>
              </a:spcBef>
              <a:buClr>
                <a:schemeClr val="dk1"/>
              </a:buClr>
              <a:buFont typeface="Arial"/>
              <a:buNone/>
              <a:defRPr sz="2800">
                <a:solidFill>
                  <a:schemeClr val="dk1"/>
                </a:solidFill>
              </a:defRPr>
            </a:lvl6pPr>
            <a:lvl7pPr lvl="6" indent="0">
              <a:spcBef>
                <a:spcPts val="0"/>
              </a:spcBef>
              <a:buClr>
                <a:schemeClr val="dk1"/>
              </a:buClr>
              <a:buFont typeface="Arial"/>
              <a:buNone/>
              <a:defRPr sz="2800">
                <a:solidFill>
                  <a:schemeClr val="dk1"/>
                </a:solidFill>
              </a:defRPr>
            </a:lvl7pPr>
            <a:lvl8pPr lvl="7" indent="0">
              <a:spcBef>
                <a:spcPts val="0"/>
              </a:spcBef>
              <a:buClr>
                <a:schemeClr val="dk1"/>
              </a:buClr>
              <a:buFont typeface="Arial"/>
              <a:buNone/>
              <a:defRPr sz="2800">
                <a:solidFill>
                  <a:schemeClr val="dk1"/>
                </a:solidFill>
              </a:defRPr>
            </a:lvl8pPr>
            <a:lvl9pPr lvl="8" indent="0">
              <a:spcBef>
                <a:spcPts val="0"/>
              </a:spcBef>
              <a:buClr>
                <a:schemeClr val="dk1"/>
              </a:buClr>
              <a:buFont typeface="Arial"/>
              <a:buNone/>
              <a:defRPr sz="2800">
                <a:solidFill>
                  <a:schemeClr val="dk1"/>
                </a:solidFill>
              </a:defRPr>
            </a:lvl9pPr>
          </a:lstStyle>
          <a:p>
            <a:r>
              <a:rPr lang="en-US" dirty="0"/>
              <a:t>Click to add title</a:t>
            </a:r>
            <a:endParaRPr dirty="0"/>
          </a:p>
        </p:txBody>
      </p:sp>
      <p:sp>
        <p:nvSpPr>
          <p:cNvPr id="20" name="Shape 20"/>
          <p:cNvSpPr txBox="1">
            <a:spLocks noGrp="1"/>
          </p:cNvSpPr>
          <p:nvPr>
            <p:ph type="body" idx="1"/>
          </p:nvPr>
        </p:nvSpPr>
        <p:spPr>
          <a:xfrm>
            <a:off x="311147" y="1204912"/>
            <a:ext cx="8521149" cy="3182030"/>
          </a:xfrm>
          <a:prstGeom prst="rect">
            <a:avLst/>
          </a:prstGeom>
          <a:noFill/>
          <a:ln>
            <a:noFill/>
          </a:ln>
        </p:spPr>
        <p:txBody>
          <a:bodyPr lIns="91425" tIns="91425" rIns="91425" bIns="91425" anchor="t" anchorCtr="0"/>
          <a:lstStyle>
            <a:lvl1pPr marL="0" marR="0" lvl="0" indent="0" algn="l" rtl="0">
              <a:lnSpc>
                <a:spcPct val="115000"/>
              </a:lnSpc>
              <a:spcBef>
                <a:spcPts val="0"/>
              </a:spcBef>
              <a:spcAft>
                <a:spcPts val="1600"/>
              </a:spcAft>
              <a:buClr>
                <a:schemeClr val="dk2"/>
              </a:buClr>
              <a:buFont typeface="Arial"/>
              <a:buNone/>
              <a:defRPr sz="1800" b="0" i="0" u="none" strike="noStrike" cap="none">
                <a:solidFill>
                  <a:srgbClr val="C00000"/>
                </a:solidFill>
                <a:latin typeface="Arial"/>
                <a:ea typeface="Arial"/>
                <a:cs typeface="Arial"/>
                <a:sym typeface="Arial"/>
              </a:defRPr>
            </a:lvl1pPr>
            <a:lvl2pPr marL="457189" marR="0" lvl="1" indent="0" algn="l" rtl="0">
              <a:lnSpc>
                <a:spcPct val="115000"/>
              </a:lnSpc>
              <a:spcBef>
                <a:spcPts val="0"/>
              </a:spcBef>
              <a:spcAft>
                <a:spcPts val="1600"/>
              </a:spcAft>
              <a:buClr>
                <a:schemeClr val="dk2"/>
              </a:buClr>
              <a:buFont typeface="Arial"/>
              <a:buNone/>
              <a:defRPr sz="1400" b="0" i="0" u="none" strike="noStrike" cap="none">
                <a:solidFill>
                  <a:schemeClr val="lt2"/>
                </a:solidFill>
                <a:latin typeface="Arial"/>
                <a:ea typeface="Arial"/>
                <a:cs typeface="Arial"/>
                <a:sym typeface="Arial"/>
              </a:defRPr>
            </a:lvl2pPr>
            <a:lvl3pPr marL="914378" marR="0" lvl="2" indent="0" algn="l" rtl="0">
              <a:lnSpc>
                <a:spcPct val="115000"/>
              </a:lnSpc>
              <a:spcBef>
                <a:spcPts val="0"/>
              </a:spcBef>
              <a:spcAft>
                <a:spcPts val="1600"/>
              </a:spcAft>
              <a:buClr>
                <a:schemeClr val="dk2"/>
              </a:buClr>
              <a:buFont typeface="Arial"/>
              <a:buNone/>
              <a:defRPr sz="1400" b="0" i="0" u="none" strike="noStrike" cap="none">
                <a:solidFill>
                  <a:schemeClr val="lt2"/>
                </a:solidFill>
                <a:latin typeface="Arial"/>
                <a:ea typeface="Arial"/>
                <a:cs typeface="Arial"/>
                <a:sym typeface="Arial"/>
              </a:defRPr>
            </a:lvl3pPr>
            <a:lvl4pPr marL="1371566" marR="0" lvl="3" indent="0" algn="l" rtl="0">
              <a:lnSpc>
                <a:spcPct val="115000"/>
              </a:lnSpc>
              <a:spcBef>
                <a:spcPts val="0"/>
              </a:spcBef>
              <a:spcAft>
                <a:spcPts val="1600"/>
              </a:spcAft>
              <a:buClr>
                <a:schemeClr val="dk2"/>
              </a:buClr>
              <a:buFont typeface="Arial"/>
              <a:buNone/>
              <a:defRPr sz="1400" b="0" i="0" u="none" strike="noStrike" cap="none">
                <a:solidFill>
                  <a:schemeClr val="lt2"/>
                </a:solidFill>
                <a:latin typeface="Arial"/>
                <a:ea typeface="Arial"/>
                <a:cs typeface="Arial"/>
                <a:sym typeface="Arial"/>
              </a:defRPr>
            </a:lvl4pPr>
            <a:lvl5pPr marL="1828754" marR="0" lvl="4" indent="0" algn="l" rtl="0">
              <a:lnSpc>
                <a:spcPct val="115000"/>
              </a:lnSpc>
              <a:spcBef>
                <a:spcPts val="0"/>
              </a:spcBef>
              <a:spcAft>
                <a:spcPts val="1600"/>
              </a:spcAft>
              <a:buClr>
                <a:schemeClr val="dk2"/>
              </a:buClr>
              <a:buFont typeface="Arial"/>
              <a:buNone/>
              <a:defRPr sz="1400" b="0" i="0" u="none" strike="noStrike" cap="none">
                <a:solidFill>
                  <a:schemeClr val="lt2"/>
                </a:solidFill>
                <a:latin typeface="Arial"/>
                <a:ea typeface="Arial"/>
                <a:cs typeface="Arial"/>
                <a:sym typeface="Arial"/>
              </a:defRPr>
            </a:lvl5pPr>
            <a:lvl6pPr marL="2285943" marR="0" lvl="5"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6pPr>
            <a:lvl7pPr marL="2743132" marR="0" lvl="6"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7pPr>
            <a:lvl8pPr marL="3200320" marR="0" lvl="7"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8pPr>
            <a:lvl9pPr marL="3657509" marR="0" lvl="8"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9pPr>
          </a:lstStyle>
          <a:p>
            <a:endParaRPr dirty="0"/>
          </a:p>
        </p:txBody>
      </p:sp>
      <p:sp>
        <p:nvSpPr>
          <p:cNvPr id="6" name="Rectangle 5"/>
          <p:cNvSpPr/>
          <p:nvPr userDrawn="1"/>
        </p:nvSpPr>
        <p:spPr>
          <a:xfrm>
            <a:off x="0" y="391275"/>
            <a:ext cx="359200" cy="357214"/>
          </a:xfrm>
          <a:prstGeom prst="rect">
            <a:avLst/>
          </a:prstGeom>
          <a:solidFill>
            <a:srgbClr val="6DCC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 name="Shape 8">
            <a:extLst>
              <a:ext uri="{FF2B5EF4-FFF2-40B4-BE49-F238E27FC236}">
                <a16:creationId xmlns:a16="http://schemas.microsoft.com/office/drawing/2014/main" id="{1B1A3FF0-47D0-6D46-9D37-CB8959363757}"/>
              </a:ext>
            </a:extLst>
          </p:cNvPr>
          <p:cNvSpPr txBox="1">
            <a:spLocks noGrp="1"/>
          </p:cNvSpPr>
          <p:nvPr>
            <p:ph type="sldNum" idx="12"/>
          </p:nvPr>
        </p:nvSpPr>
        <p:spPr>
          <a:xfrm>
            <a:off x="8556782" y="4956626"/>
            <a:ext cx="548699" cy="180170"/>
          </a:xfrm>
          <a:prstGeom prst="rect">
            <a:avLst/>
          </a:prstGeom>
          <a:noFill/>
          <a:ln>
            <a:noFill/>
          </a:ln>
        </p:spPr>
        <p:txBody>
          <a:bodyPr lIns="91425" tIns="91425" rIns="91425" bIns="91425" anchor="ctr" anchorCtr="0">
            <a:noAutofit/>
          </a:bodyPr>
          <a:lstStyle>
            <a:lvl1pPr>
              <a:defRPr>
                <a:solidFill>
                  <a:schemeClr val="accent6">
                    <a:lumMod val="50000"/>
                  </a:schemeClr>
                </a:solidFill>
              </a:defRPr>
            </a:lvl1pPr>
          </a:lstStyle>
          <a:p>
            <a:pPr>
              <a:buClr>
                <a:srgbClr val="434343"/>
              </a:buClr>
              <a:buSzPct val="25000"/>
              <a:buFont typeface="Arial"/>
              <a:buNone/>
            </a:pPr>
            <a:fld id="{00000000-1234-1234-1234-123412341234}" type="slidenum">
              <a:rPr lang="en-US" sz="1000" smtClean="0"/>
              <a:pPr>
                <a:buClr>
                  <a:srgbClr val="434343"/>
                </a:buClr>
                <a:buSzPct val="25000"/>
                <a:buFont typeface="Arial"/>
                <a:buNone/>
              </a:pPr>
              <a:t>‹#›</a:t>
            </a:fld>
            <a:endParaRPr lang="en-US" sz="1000"/>
          </a:p>
        </p:txBody>
      </p:sp>
    </p:spTree>
    <p:extLst>
      <p:ext uri="{BB962C8B-B14F-4D97-AF65-F5344CB8AC3E}">
        <p14:creationId xmlns:p14="http://schemas.microsoft.com/office/powerpoint/2010/main" val="1088276452"/>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Shape 16"/>
        <p:cNvGrpSpPr/>
        <p:nvPr/>
      </p:nvGrpSpPr>
      <p:grpSpPr>
        <a:xfrm>
          <a:off x="0" y="0"/>
          <a:ext cx="0" cy="0"/>
          <a:chOff x="0" y="0"/>
          <a:chExt cx="0" cy="0"/>
        </a:xfrm>
      </p:grpSpPr>
      <p:sp>
        <p:nvSpPr>
          <p:cNvPr id="17" name="Shape 17"/>
          <p:cNvSpPr txBox="1">
            <a:spLocks noGrp="1"/>
          </p:cNvSpPr>
          <p:nvPr>
            <p:ph type="title" hasCustomPrompt="1"/>
          </p:nvPr>
        </p:nvSpPr>
        <p:spPr>
          <a:xfrm>
            <a:off x="359200" y="289077"/>
            <a:ext cx="8473099" cy="564772"/>
          </a:xfrm>
          <a:prstGeom prst="rect">
            <a:avLst/>
          </a:prstGeom>
          <a:noFill/>
          <a:ln>
            <a:noFill/>
          </a:ln>
        </p:spPr>
        <p:txBody>
          <a:bodyPr lIns="91425" tIns="91425" rIns="91425" bIns="91425" anchor="t" anchorCtr="0">
            <a:noAutofit/>
          </a:bodyPr>
          <a:lstStyle>
            <a:lvl1pPr marL="0" marR="0" lvl="0" indent="0" algn="l" rtl="0">
              <a:lnSpc>
                <a:spcPct val="100000"/>
              </a:lnSpc>
              <a:spcBef>
                <a:spcPts val="0"/>
              </a:spcBef>
              <a:spcAft>
                <a:spcPts val="0"/>
              </a:spcAft>
              <a:buClr>
                <a:schemeClr val="dk1"/>
              </a:buClr>
              <a:buFont typeface="Arial"/>
              <a:buNone/>
              <a:defRPr sz="2400" b="0" i="0" u="none" strike="noStrike" cap="none">
                <a:solidFill>
                  <a:srgbClr val="333333"/>
                </a:solidFill>
                <a:latin typeface="Arial"/>
                <a:ea typeface="Arial"/>
                <a:cs typeface="Arial"/>
                <a:sym typeface="Arial"/>
              </a:defRPr>
            </a:lvl1pPr>
            <a:lvl2pPr lvl="1" indent="0">
              <a:spcBef>
                <a:spcPts val="0"/>
              </a:spcBef>
              <a:buClr>
                <a:schemeClr val="dk1"/>
              </a:buClr>
              <a:buFont typeface="Arial"/>
              <a:buNone/>
              <a:defRPr sz="2800">
                <a:solidFill>
                  <a:schemeClr val="dk1"/>
                </a:solidFill>
              </a:defRPr>
            </a:lvl2pPr>
            <a:lvl3pPr lvl="2" indent="0">
              <a:spcBef>
                <a:spcPts val="0"/>
              </a:spcBef>
              <a:buClr>
                <a:schemeClr val="dk1"/>
              </a:buClr>
              <a:buFont typeface="Arial"/>
              <a:buNone/>
              <a:defRPr sz="2800">
                <a:solidFill>
                  <a:schemeClr val="dk1"/>
                </a:solidFill>
              </a:defRPr>
            </a:lvl3pPr>
            <a:lvl4pPr lvl="3" indent="0">
              <a:spcBef>
                <a:spcPts val="0"/>
              </a:spcBef>
              <a:buClr>
                <a:schemeClr val="dk1"/>
              </a:buClr>
              <a:buFont typeface="Arial"/>
              <a:buNone/>
              <a:defRPr sz="2800">
                <a:solidFill>
                  <a:schemeClr val="dk1"/>
                </a:solidFill>
              </a:defRPr>
            </a:lvl4pPr>
            <a:lvl5pPr lvl="4" indent="0">
              <a:spcBef>
                <a:spcPts val="0"/>
              </a:spcBef>
              <a:buClr>
                <a:schemeClr val="dk1"/>
              </a:buClr>
              <a:buFont typeface="Arial"/>
              <a:buNone/>
              <a:defRPr sz="2800">
                <a:solidFill>
                  <a:schemeClr val="dk1"/>
                </a:solidFill>
              </a:defRPr>
            </a:lvl5pPr>
            <a:lvl6pPr lvl="5" indent="0">
              <a:spcBef>
                <a:spcPts val="0"/>
              </a:spcBef>
              <a:buClr>
                <a:schemeClr val="dk1"/>
              </a:buClr>
              <a:buFont typeface="Arial"/>
              <a:buNone/>
              <a:defRPr sz="2800">
                <a:solidFill>
                  <a:schemeClr val="dk1"/>
                </a:solidFill>
              </a:defRPr>
            </a:lvl6pPr>
            <a:lvl7pPr lvl="6" indent="0">
              <a:spcBef>
                <a:spcPts val="0"/>
              </a:spcBef>
              <a:buClr>
                <a:schemeClr val="dk1"/>
              </a:buClr>
              <a:buFont typeface="Arial"/>
              <a:buNone/>
              <a:defRPr sz="2800">
                <a:solidFill>
                  <a:schemeClr val="dk1"/>
                </a:solidFill>
              </a:defRPr>
            </a:lvl7pPr>
            <a:lvl8pPr lvl="7" indent="0">
              <a:spcBef>
                <a:spcPts val="0"/>
              </a:spcBef>
              <a:buClr>
                <a:schemeClr val="dk1"/>
              </a:buClr>
              <a:buFont typeface="Arial"/>
              <a:buNone/>
              <a:defRPr sz="2800">
                <a:solidFill>
                  <a:schemeClr val="dk1"/>
                </a:solidFill>
              </a:defRPr>
            </a:lvl8pPr>
            <a:lvl9pPr lvl="8" indent="0">
              <a:spcBef>
                <a:spcPts val="0"/>
              </a:spcBef>
              <a:buClr>
                <a:schemeClr val="dk1"/>
              </a:buClr>
              <a:buFont typeface="Arial"/>
              <a:buNone/>
              <a:defRPr sz="2800">
                <a:solidFill>
                  <a:schemeClr val="dk1"/>
                </a:solidFill>
              </a:defRPr>
            </a:lvl9pPr>
          </a:lstStyle>
          <a:p>
            <a:r>
              <a:rPr lang="en-US" dirty="0"/>
              <a:t>Click to add title</a:t>
            </a:r>
            <a:endParaRPr dirty="0"/>
          </a:p>
        </p:txBody>
      </p:sp>
      <p:sp>
        <p:nvSpPr>
          <p:cNvPr id="6" name="Rectangle 5"/>
          <p:cNvSpPr/>
          <p:nvPr userDrawn="1"/>
        </p:nvSpPr>
        <p:spPr>
          <a:xfrm>
            <a:off x="0" y="391275"/>
            <a:ext cx="359200" cy="357214"/>
          </a:xfrm>
          <a:prstGeom prst="rect">
            <a:avLst/>
          </a:prstGeom>
          <a:solidFill>
            <a:srgbClr val="6DCC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hape 9">
            <a:extLst>
              <a:ext uri="{FF2B5EF4-FFF2-40B4-BE49-F238E27FC236}">
                <a16:creationId xmlns:a16="http://schemas.microsoft.com/office/drawing/2014/main" id="{45FB6608-D6CB-1E47-97E0-946893699D85}"/>
              </a:ext>
            </a:extLst>
          </p:cNvPr>
          <p:cNvSpPr txBox="1">
            <a:spLocks noGrp="1"/>
          </p:cNvSpPr>
          <p:nvPr>
            <p:ph type="ftr" idx="11"/>
          </p:nvPr>
        </p:nvSpPr>
        <p:spPr>
          <a:xfrm>
            <a:off x="2387016" y="4703626"/>
            <a:ext cx="4369961" cy="274636"/>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chemeClr val="lt2"/>
              </a:buClr>
              <a:buFont typeface="Arial"/>
              <a:buNone/>
              <a:defRPr sz="1000" b="0" i="0" u="none" strike="noStrike" cap="none">
                <a:solidFill>
                  <a:schemeClr val="lt2"/>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dirty="0"/>
          </a:p>
        </p:txBody>
      </p:sp>
      <p:sp>
        <p:nvSpPr>
          <p:cNvPr id="9" name="Shape 8">
            <a:extLst>
              <a:ext uri="{FF2B5EF4-FFF2-40B4-BE49-F238E27FC236}">
                <a16:creationId xmlns:a16="http://schemas.microsoft.com/office/drawing/2014/main" id="{30689E75-890B-DE48-8C2D-0BE1828F9386}"/>
              </a:ext>
            </a:extLst>
          </p:cNvPr>
          <p:cNvSpPr txBox="1">
            <a:spLocks noGrp="1"/>
          </p:cNvSpPr>
          <p:nvPr>
            <p:ph type="sldNum" idx="12"/>
          </p:nvPr>
        </p:nvSpPr>
        <p:spPr>
          <a:xfrm>
            <a:off x="8556782" y="4956626"/>
            <a:ext cx="548699" cy="180170"/>
          </a:xfrm>
          <a:prstGeom prst="rect">
            <a:avLst/>
          </a:prstGeom>
          <a:noFill/>
          <a:ln>
            <a:noFill/>
          </a:ln>
        </p:spPr>
        <p:txBody>
          <a:bodyPr lIns="91425" tIns="91425" rIns="91425" bIns="91425" anchor="ctr" anchorCtr="0">
            <a:noAutofit/>
          </a:bodyPr>
          <a:lstStyle>
            <a:lvl1pPr>
              <a:defRPr>
                <a:solidFill>
                  <a:schemeClr val="accent6">
                    <a:lumMod val="50000"/>
                  </a:schemeClr>
                </a:solidFill>
              </a:defRPr>
            </a:lvl1pPr>
          </a:lstStyle>
          <a:p>
            <a:pPr>
              <a:buClr>
                <a:srgbClr val="434343"/>
              </a:buClr>
              <a:buSzPct val="25000"/>
              <a:buFont typeface="Arial"/>
              <a:buNone/>
            </a:pPr>
            <a:fld id="{00000000-1234-1234-1234-123412341234}" type="slidenum">
              <a:rPr lang="en-US" sz="1000" smtClean="0"/>
              <a:pPr>
                <a:buClr>
                  <a:srgbClr val="434343"/>
                </a:buClr>
                <a:buSzPct val="25000"/>
                <a:buFont typeface="Arial"/>
                <a:buNone/>
              </a:pPr>
              <a:t>‹#›</a:t>
            </a:fld>
            <a:endParaRPr lang="en-US" sz="1000"/>
          </a:p>
        </p:txBody>
      </p:sp>
    </p:spTree>
    <p:extLst>
      <p:ext uri="{BB962C8B-B14F-4D97-AF65-F5344CB8AC3E}">
        <p14:creationId xmlns:p14="http://schemas.microsoft.com/office/powerpoint/2010/main" val="3681506303"/>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Edit Master Title Style</a:t>
            </a:r>
          </a:p>
        </p:txBody>
      </p:sp>
      <p:sp>
        <p:nvSpPr>
          <p:cNvPr id="4" name="Footer Placeholder 4"/>
          <p:cNvSpPr>
            <a:spLocks noGrp="1"/>
          </p:cNvSpPr>
          <p:nvPr>
            <p:ph type="ftr" sz="quarter" idx="3"/>
          </p:nvPr>
        </p:nvSpPr>
        <p:spPr>
          <a:xfrm>
            <a:off x="1888020" y="4674653"/>
            <a:ext cx="5196199" cy="349785"/>
          </a:xfrm>
          <a:prstGeom prst="rect">
            <a:avLst/>
          </a:prstGeom>
        </p:spPr>
        <p:txBody>
          <a:bodyPr lIns="91438" tIns="45719" rIns="91438" bIns="45719"/>
          <a:lstStyle>
            <a:lvl1pPr>
              <a:defRPr sz="825"/>
            </a:lvl1pPr>
          </a:lstStyle>
          <a:p>
            <a:pPr defTabSz="685800">
              <a:buClrTx/>
              <a:defRPr/>
            </a:pPr>
            <a:r>
              <a:rPr lang="en-US">
                <a:solidFill>
                  <a:sysClr val="windowText" lastClr="000000"/>
                </a:solidFill>
              </a:rPr>
              <a:t>The information contained herein constitutes IBM and AT&amp;T Confidential Information and is subject to the confidentiality provisions of Section 3.13 of the AT&amp;T IBM General Agreement #20071107.073.C</a:t>
            </a:r>
          </a:p>
          <a:p>
            <a:pPr>
              <a:buClrTx/>
              <a:buFontTx/>
              <a:buNone/>
              <a:defRPr/>
            </a:pPr>
            <a:endParaRPr lang="en-US" dirty="0">
              <a:solidFill>
                <a:sysClr val="windowText" lastClr="000000"/>
              </a:solidFill>
            </a:endParaRPr>
          </a:p>
        </p:txBody>
      </p:sp>
    </p:spTree>
    <p:extLst>
      <p:ext uri="{BB962C8B-B14F-4D97-AF65-F5344CB8AC3E}">
        <p14:creationId xmlns:p14="http://schemas.microsoft.com/office/powerpoint/2010/main" val="3860865051"/>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over Slide">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228600" y="4828032"/>
            <a:ext cx="6400800" cy="137160"/>
          </a:xfrm>
        </p:spPr>
        <p:txBody>
          <a:bodyPr/>
          <a:lstStyle>
            <a:lvl1pPr>
              <a:defRPr>
                <a:solidFill>
                  <a:schemeClr val="tx1"/>
                </a:solidFill>
              </a:defRPr>
            </a:lvl1pPr>
          </a:lstStyle>
          <a:p>
            <a:r>
              <a:rPr lang="de-DE" dirty="0"/>
              <a:t>IBM Cloud / DOC ID / </a:t>
            </a:r>
            <a:r>
              <a:rPr lang="de-DE" dirty="0" err="1"/>
              <a:t>Month</a:t>
            </a:r>
            <a:r>
              <a:rPr lang="de-DE" dirty="0"/>
              <a:t> XX, 2017 / © 2017 IBM Corporation</a:t>
            </a:r>
            <a:endParaRPr lang="en-US" dirty="0"/>
          </a:p>
        </p:txBody>
      </p:sp>
      <p:sp>
        <p:nvSpPr>
          <p:cNvPr id="4" name="Title 3"/>
          <p:cNvSpPr>
            <a:spLocks noGrp="1"/>
          </p:cNvSpPr>
          <p:nvPr>
            <p:ph type="title"/>
          </p:nvPr>
        </p:nvSpPr>
        <p:spPr>
          <a:xfrm>
            <a:off x="228599" y="203781"/>
            <a:ext cx="4114801" cy="4479344"/>
          </a:xfrm>
        </p:spPr>
        <p:txBody>
          <a:bodyPr/>
          <a:lstStyle>
            <a:lvl1pPr>
              <a:lnSpc>
                <a:spcPct val="90000"/>
              </a:lnSpc>
              <a:defRPr sz="2400" b="0">
                <a:solidFill>
                  <a:schemeClr val="tx1"/>
                </a:solidFill>
              </a:defRPr>
            </a:lvl1pPr>
          </a:lstStyle>
          <a:p>
            <a:r>
              <a:rPr lang="en-US"/>
              <a:t>Click to edit Master title style</a:t>
            </a:r>
            <a:endParaRPr lang="en-US" dirty="0"/>
          </a:p>
        </p:txBody>
      </p:sp>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393811" y="4705350"/>
            <a:ext cx="521589" cy="211455"/>
          </a:xfrm>
          <a:prstGeom prst="rect">
            <a:avLst/>
          </a:prstGeom>
        </p:spPr>
      </p:pic>
      <p:pic>
        <p:nvPicPr>
          <p:cNvPr id="7" name="Picture 6"/>
          <p:cNvPicPr>
            <a:picLocks noChangeAspect="1"/>
          </p:cNvPicPr>
          <p:nvPr userDrawn="1"/>
        </p:nvPicPr>
        <p:blipFill rotWithShape="1">
          <a:blip r:embed="rId3">
            <a:extLst>
              <a:ext uri="{28A0092B-C50C-407E-A947-70E740481C1C}">
                <a14:useLocalDpi xmlns:a14="http://schemas.microsoft.com/office/drawing/2010/main" val="0"/>
              </a:ext>
            </a:extLst>
          </a:blip>
          <a:srcRect l="18001" t="20400" r="17675" b="20719"/>
          <a:stretch/>
        </p:blipFill>
        <p:spPr>
          <a:xfrm>
            <a:off x="4467224" y="405272"/>
            <a:ext cx="4297421" cy="3687650"/>
          </a:xfrm>
          <a:prstGeom prst="rect">
            <a:avLst/>
          </a:prstGeom>
        </p:spPr>
      </p:pic>
      <p:pic>
        <p:nvPicPr>
          <p:cNvPr id="8" name="Picture 7" descr="ibm_gry.png"/>
          <p:cNvPicPr>
            <a:picLocks noChangeAspect="1"/>
          </p:cNvPicPr>
          <p:nvPr userDrawn="1"/>
        </p:nvPicPr>
        <p:blipFill>
          <a:blip r:embed="rId4">
            <a:biLevel thresh="75000"/>
            <a:extLst>
              <a:ext uri="{28A0092B-C50C-407E-A947-70E740481C1C}">
                <a14:useLocalDpi xmlns:a14="http://schemas.microsoft.com/office/drawing/2010/main"/>
              </a:ext>
            </a:extLst>
          </a:blip>
          <a:stretch>
            <a:fillRect/>
          </a:stretch>
        </p:blipFill>
        <p:spPr>
          <a:xfrm>
            <a:off x="8393811" y="240045"/>
            <a:ext cx="521589" cy="211471"/>
          </a:xfrm>
          <a:prstGeom prst="rect">
            <a:avLst/>
          </a:prstGeom>
        </p:spPr>
      </p:pic>
      <p:pic>
        <p:nvPicPr>
          <p:cNvPr id="9" name="Picture 8"/>
          <p:cNvPicPr>
            <a:picLocks noChangeAspect="1"/>
          </p:cNvPicPr>
          <p:nvPr userDrawn="1"/>
        </p:nvPicPr>
        <p:blipFill rotWithShape="1">
          <a:blip r:embed="rId5">
            <a:extLst>
              <a:ext uri="{28A0092B-C50C-407E-A947-70E740481C1C}">
                <a14:useLocalDpi xmlns:a14="http://schemas.microsoft.com/office/drawing/2010/main" val="0"/>
              </a:ext>
            </a:extLst>
          </a:blip>
          <a:srcRect l="15172" t="28443" r="13568" b="27421"/>
          <a:stretch/>
        </p:blipFill>
        <p:spPr>
          <a:xfrm>
            <a:off x="7410684" y="4584701"/>
            <a:ext cx="1620427" cy="470448"/>
          </a:xfrm>
          <a:prstGeom prst="rect">
            <a:avLst/>
          </a:prstGeom>
        </p:spPr>
      </p:pic>
    </p:spTree>
    <p:extLst>
      <p:ext uri="{BB962C8B-B14F-4D97-AF65-F5344CB8AC3E}">
        <p14:creationId xmlns:p14="http://schemas.microsoft.com/office/powerpoint/2010/main" val="4679881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1.xml"/><Relationship Id="rId18" Type="http://schemas.openxmlformats.org/officeDocument/2006/relationships/slideLayout" Target="../slideLayouts/slideLayout26.xml"/><Relationship Id="rId26" Type="http://schemas.openxmlformats.org/officeDocument/2006/relationships/slideLayout" Target="../slideLayouts/slideLayout34.xml"/><Relationship Id="rId39" Type="http://schemas.openxmlformats.org/officeDocument/2006/relationships/slideLayout" Target="../slideLayouts/slideLayout47.xml"/><Relationship Id="rId21" Type="http://schemas.openxmlformats.org/officeDocument/2006/relationships/slideLayout" Target="../slideLayouts/slideLayout29.xml"/><Relationship Id="rId34" Type="http://schemas.openxmlformats.org/officeDocument/2006/relationships/slideLayout" Target="../slideLayouts/slideLayout42.xml"/><Relationship Id="rId7" Type="http://schemas.openxmlformats.org/officeDocument/2006/relationships/slideLayout" Target="../slideLayouts/slideLayout15.xml"/><Relationship Id="rId12" Type="http://schemas.openxmlformats.org/officeDocument/2006/relationships/slideLayout" Target="../slideLayouts/slideLayout20.xml"/><Relationship Id="rId17" Type="http://schemas.openxmlformats.org/officeDocument/2006/relationships/slideLayout" Target="../slideLayouts/slideLayout25.xml"/><Relationship Id="rId25" Type="http://schemas.openxmlformats.org/officeDocument/2006/relationships/slideLayout" Target="../slideLayouts/slideLayout33.xml"/><Relationship Id="rId33" Type="http://schemas.openxmlformats.org/officeDocument/2006/relationships/slideLayout" Target="../slideLayouts/slideLayout41.xml"/><Relationship Id="rId38" Type="http://schemas.openxmlformats.org/officeDocument/2006/relationships/slideLayout" Target="../slideLayouts/slideLayout46.xml"/><Relationship Id="rId2" Type="http://schemas.openxmlformats.org/officeDocument/2006/relationships/slideLayout" Target="../slideLayouts/slideLayout10.xml"/><Relationship Id="rId16" Type="http://schemas.openxmlformats.org/officeDocument/2006/relationships/slideLayout" Target="../slideLayouts/slideLayout24.xml"/><Relationship Id="rId20" Type="http://schemas.openxmlformats.org/officeDocument/2006/relationships/slideLayout" Target="../slideLayouts/slideLayout28.xml"/><Relationship Id="rId29" Type="http://schemas.openxmlformats.org/officeDocument/2006/relationships/slideLayout" Target="../slideLayouts/slideLayout37.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24" Type="http://schemas.openxmlformats.org/officeDocument/2006/relationships/slideLayout" Target="../slideLayouts/slideLayout32.xml"/><Relationship Id="rId32" Type="http://schemas.openxmlformats.org/officeDocument/2006/relationships/slideLayout" Target="../slideLayouts/slideLayout40.xml"/><Relationship Id="rId37" Type="http://schemas.openxmlformats.org/officeDocument/2006/relationships/slideLayout" Target="../slideLayouts/slideLayout45.xml"/><Relationship Id="rId40" Type="http://schemas.openxmlformats.org/officeDocument/2006/relationships/theme" Target="../theme/theme2.xml"/><Relationship Id="rId5" Type="http://schemas.openxmlformats.org/officeDocument/2006/relationships/slideLayout" Target="../slideLayouts/slideLayout13.xml"/><Relationship Id="rId15" Type="http://schemas.openxmlformats.org/officeDocument/2006/relationships/slideLayout" Target="../slideLayouts/slideLayout23.xml"/><Relationship Id="rId23" Type="http://schemas.openxmlformats.org/officeDocument/2006/relationships/slideLayout" Target="../slideLayouts/slideLayout31.xml"/><Relationship Id="rId28" Type="http://schemas.openxmlformats.org/officeDocument/2006/relationships/slideLayout" Target="../slideLayouts/slideLayout36.xml"/><Relationship Id="rId36" Type="http://schemas.openxmlformats.org/officeDocument/2006/relationships/slideLayout" Target="../slideLayouts/slideLayout44.xml"/><Relationship Id="rId10" Type="http://schemas.openxmlformats.org/officeDocument/2006/relationships/slideLayout" Target="../slideLayouts/slideLayout18.xml"/><Relationship Id="rId19" Type="http://schemas.openxmlformats.org/officeDocument/2006/relationships/slideLayout" Target="../slideLayouts/slideLayout27.xml"/><Relationship Id="rId31" Type="http://schemas.openxmlformats.org/officeDocument/2006/relationships/slideLayout" Target="../slideLayouts/slideLayout39.xml"/><Relationship Id="rId4" Type="http://schemas.openxmlformats.org/officeDocument/2006/relationships/slideLayout" Target="../slideLayouts/slideLayout12.xml"/><Relationship Id="rId9" Type="http://schemas.openxmlformats.org/officeDocument/2006/relationships/slideLayout" Target="../slideLayouts/slideLayout17.xml"/><Relationship Id="rId14" Type="http://schemas.openxmlformats.org/officeDocument/2006/relationships/slideLayout" Target="../slideLayouts/slideLayout22.xml"/><Relationship Id="rId22" Type="http://schemas.openxmlformats.org/officeDocument/2006/relationships/slideLayout" Target="../slideLayouts/slideLayout30.xml"/><Relationship Id="rId27" Type="http://schemas.openxmlformats.org/officeDocument/2006/relationships/slideLayout" Target="../slideLayouts/slideLayout35.xml"/><Relationship Id="rId30" Type="http://schemas.openxmlformats.org/officeDocument/2006/relationships/slideLayout" Target="../slideLayouts/slideLayout38.xml"/><Relationship Id="rId35" Type="http://schemas.openxmlformats.org/officeDocument/2006/relationships/slideLayout" Target="../slideLayouts/slideLayout43.xml"/><Relationship Id="rId8" Type="http://schemas.openxmlformats.org/officeDocument/2006/relationships/slideLayout" Target="../slideLayouts/slideLayout16.xml"/><Relationship Id="rId3"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Shape 5"/>
        <p:cNvGrpSpPr/>
        <p:nvPr/>
      </p:nvGrpSpPr>
      <p:grpSpPr>
        <a:xfrm>
          <a:off x="0" y="0"/>
          <a:ext cx="0" cy="0"/>
          <a:chOff x="0" y="0"/>
          <a:chExt cx="0" cy="0"/>
        </a:xfrm>
      </p:grpSpPr>
      <p:sp>
        <p:nvSpPr>
          <p:cNvPr id="7" name="Shape 7"/>
          <p:cNvSpPr txBox="1">
            <a:spLocks noGrp="1"/>
          </p:cNvSpPr>
          <p:nvPr>
            <p:ph type="body" idx="1"/>
          </p:nvPr>
        </p:nvSpPr>
        <p:spPr>
          <a:xfrm>
            <a:off x="311701" y="1001489"/>
            <a:ext cx="8520599" cy="3567386"/>
          </a:xfrm>
          <a:prstGeom prst="rect">
            <a:avLst/>
          </a:prstGeom>
          <a:noFill/>
          <a:ln>
            <a:noFill/>
          </a:ln>
        </p:spPr>
        <p:txBody>
          <a:bodyPr lIns="91425" tIns="91425" rIns="91425" bIns="91425" anchor="t" anchorCtr="0"/>
          <a:lstStyle>
            <a:lvl1pPr marL="0" marR="0" lvl="0" indent="0" algn="l" rtl="0">
              <a:lnSpc>
                <a:spcPct val="115000"/>
              </a:lnSpc>
              <a:spcBef>
                <a:spcPts val="0"/>
              </a:spcBef>
              <a:spcAft>
                <a:spcPts val="1600"/>
              </a:spcAft>
              <a:buClr>
                <a:schemeClr val="dk2"/>
              </a:buClr>
              <a:buFont typeface="Arial"/>
              <a:buNone/>
              <a:defRPr sz="1800" b="0" i="0" u="none" strike="noStrike" cap="none">
                <a:solidFill>
                  <a:schemeClr val="dk2"/>
                </a:solidFill>
                <a:latin typeface="Arial"/>
                <a:ea typeface="Arial"/>
                <a:cs typeface="Arial"/>
                <a:sym typeface="Arial"/>
              </a:defRPr>
            </a:lvl1pPr>
            <a:lvl2pPr marL="457200" marR="0" lvl="1"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2pPr>
            <a:lvl3pPr marL="914400" marR="0" lvl="2"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3pPr>
            <a:lvl4pPr marL="1371600" marR="0" lvl="3"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4pPr>
            <a:lvl5pPr marL="1828800" marR="0" lvl="4"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5pPr>
            <a:lvl6pPr marL="2286000" marR="0" lvl="5"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6pPr>
            <a:lvl7pPr marL="2743200" marR="0" lvl="6"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7pPr>
            <a:lvl8pPr marL="3200400" marR="0" lvl="7"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8pPr>
            <a:lvl9pPr marL="3657600" marR="0" lvl="8"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9pPr>
          </a:lstStyle>
          <a:p>
            <a:endParaRPr dirty="0"/>
          </a:p>
        </p:txBody>
      </p:sp>
      <p:sp>
        <p:nvSpPr>
          <p:cNvPr id="9" name="Shape 9"/>
          <p:cNvSpPr txBox="1">
            <a:spLocks noGrp="1"/>
          </p:cNvSpPr>
          <p:nvPr>
            <p:ph type="ftr" idx="11"/>
          </p:nvPr>
        </p:nvSpPr>
        <p:spPr>
          <a:xfrm>
            <a:off x="2387016" y="4703626"/>
            <a:ext cx="4369961" cy="274636"/>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chemeClr val="lt2"/>
              </a:buClr>
              <a:buFont typeface="Arial"/>
              <a:buNone/>
              <a:defRPr sz="1000" b="0" i="0" u="none" strike="noStrike" cap="none">
                <a:solidFill>
                  <a:schemeClr val="lt2"/>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dirty="0"/>
          </a:p>
        </p:txBody>
      </p:sp>
      <p:sp>
        <p:nvSpPr>
          <p:cNvPr id="10" name="Shape 10"/>
          <p:cNvSpPr/>
          <p:nvPr/>
        </p:nvSpPr>
        <p:spPr>
          <a:xfrm rot="10800000" flipH="1" flipV="1">
            <a:off x="0" y="4956626"/>
            <a:ext cx="9144000" cy="180169"/>
          </a:xfrm>
          <a:prstGeom prst="rect">
            <a:avLst/>
          </a:prstGeom>
          <a:solidFill>
            <a:srgbClr val="6DCCDE"/>
          </a:solidFill>
          <a:ln>
            <a:noFill/>
          </a:ln>
        </p:spPr>
        <p:txBody>
          <a:bodyPr lIns="91425" tIns="45700" rIns="91425" bIns="45700" anchor="ctr" anchorCtr="0">
            <a:noAutofit/>
          </a:bodyPr>
          <a:lstStyle/>
          <a:p>
            <a:pPr algn="ctr"/>
            <a:r>
              <a:rPr lang="en-US" sz="1050" dirty="0"/>
              <a:t>https://egeria.odpi.org/</a:t>
            </a:r>
          </a:p>
        </p:txBody>
      </p:sp>
      <p:sp>
        <p:nvSpPr>
          <p:cNvPr id="2" name="Title Placeholder 1"/>
          <p:cNvSpPr>
            <a:spLocks noGrp="1"/>
          </p:cNvSpPr>
          <p:nvPr>
            <p:ph type="title"/>
          </p:nvPr>
        </p:nvSpPr>
        <p:spPr>
          <a:xfrm>
            <a:off x="325859" y="215849"/>
            <a:ext cx="8520599" cy="698551"/>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8" name="Shape 8"/>
          <p:cNvSpPr txBox="1">
            <a:spLocks noGrp="1"/>
          </p:cNvSpPr>
          <p:nvPr>
            <p:ph type="sldNum" idx="12"/>
          </p:nvPr>
        </p:nvSpPr>
        <p:spPr>
          <a:xfrm>
            <a:off x="8556782" y="4956626"/>
            <a:ext cx="548699" cy="180170"/>
          </a:xfrm>
          <a:prstGeom prst="rect">
            <a:avLst/>
          </a:prstGeom>
          <a:noFill/>
          <a:ln>
            <a:noFill/>
          </a:ln>
        </p:spPr>
        <p:txBody>
          <a:bodyPr lIns="91425" tIns="91425" rIns="91425" bIns="91425" anchor="ctr" anchorCtr="0">
            <a:noAutofit/>
          </a:bodyPr>
          <a:lstStyle>
            <a:lvl1pPr>
              <a:defRPr>
                <a:solidFill>
                  <a:schemeClr val="accent6">
                    <a:lumMod val="50000"/>
                  </a:schemeClr>
                </a:solidFill>
              </a:defRPr>
            </a:lvl1pPr>
          </a:lstStyle>
          <a:p>
            <a:pPr>
              <a:buClr>
                <a:srgbClr val="434343"/>
              </a:buClr>
              <a:buSzPct val="25000"/>
              <a:buFont typeface="Arial"/>
              <a:buNone/>
            </a:pPr>
            <a:fld id="{00000000-1234-1234-1234-123412341234}" type="slidenum">
              <a:rPr lang="en-US" sz="1000" smtClean="0"/>
              <a:pPr>
                <a:buClr>
                  <a:srgbClr val="434343"/>
                </a:buClr>
                <a:buSzPct val="25000"/>
                <a:buFont typeface="Arial"/>
                <a:buNone/>
              </a:pPr>
              <a:t>‹#›</a:t>
            </a:fld>
            <a:endParaRPr lang="en-US" sz="1000"/>
          </a:p>
        </p:txBody>
      </p:sp>
      <p:sp>
        <p:nvSpPr>
          <p:cNvPr id="11" name="Rectangle 10">
            <a:extLst>
              <a:ext uri="{FF2B5EF4-FFF2-40B4-BE49-F238E27FC236}">
                <a16:creationId xmlns:a16="http://schemas.microsoft.com/office/drawing/2014/main" id="{36344E9B-9CCA-344E-9647-17062DD03AE1}"/>
              </a:ext>
            </a:extLst>
          </p:cNvPr>
          <p:cNvSpPr/>
          <p:nvPr userDrawn="1"/>
        </p:nvSpPr>
        <p:spPr>
          <a:xfrm>
            <a:off x="0" y="391275"/>
            <a:ext cx="359200" cy="357214"/>
          </a:xfrm>
          <a:prstGeom prst="rect">
            <a:avLst/>
          </a:prstGeom>
          <a:solidFill>
            <a:srgbClr val="6DCC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22838945"/>
      </p:ext>
    </p:extLst>
  </p:cSld>
  <p:clrMap bg1="dk1" tx1="lt1" bg2="dk2" tx2="lt2" accent1="accent1" accent2="accent2" accent3="accent3" accent4="accent4" accent5="accent5" accent6="accent6" hlink="hlink" folHlink="folHlink"/>
  <p:sldLayoutIdLst>
    <p:sldLayoutId id="2147483671" r:id="rId1"/>
    <p:sldLayoutId id="2147483672" r:id="rId2"/>
    <p:sldLayoutId id="2147483675" r:id="rId3"/>
    <p:sldLayoutId id="2147483676" r:id="rId4"/>
    <p:sldLayoutId id="2147483678" r:id="rId5"/>
    <p:sldLayoutId id="2147483679" r:id="rId6"/>
    <p:sldLayoutId id="2147483680" r:id="rId7"/>
    <p:sldLayoutId id="2147483681" r:id="rId8"/>
  </p:sldLayoutIdLst>
  <p:transition spd="med">
    <p:fade/>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28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L="285750" marR="0" lvl="0" indent="-285750" algn="l" rtl="0">
        <a:lnSpc>
          <a:spcPct val="100000"/>
        </a:lnSpc>
        <a:spcBef>
          <a:spcPts val="0"/>
        </a:spcBef>
        <a:spcAft>
          <a:spcPts val="0"/>
        </a:spcAft>
        <a:buClr>
          <a:schemeClr val="accent6">
            <a:lumMod val="50000"/>
          </a:schemeClr>
        </a:buClr>
        <a:buFont typeface="Wingdings" pitchFamily="2" charset="2"/>
        <a:buChar char="§"/>
        <a:defRPr sz="1400" b="0" i="0" u="none" strike="noStrike" cap="none">
          <a:solidFill>
            <a:schemeClr val="accent6">
              <a:lumMod val="50000"/>
            </a:schemeClr>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201169"/>
            <a:ext cx="8686800" cy="371486"/>
          </a:xfrm>
          <a:prstGeom prst="rect">
            <a:avLst/>
          </a:prstGeom>
        </p:spPr>
        <p:txBody>
          <a:bodyPr vert="horz" lIns="0" tIns="0" rIns="0" bIns="0" rtlCol="0" anchor="t" anchorCtr="0">
            <a:noAutofit/>
          </a:bodyPr>
          <a:lstStyle/>
          <a:p>
            <a:r>
              <a:rPr lang="en-US" noProof="0" dirty="0"/>
              <a:t>Click to edit Master title style</a:t>
            </a:r>
          </a:p>
        </p:txBody>
      </p:sp>
      <p:sp>
        <p:nvSpPr>
          <p:cNvPr id="3" name="Text Placeholder 2"/>
          <p:cNvSpPr>
            <a:spLocks noGrp="1"/>
          </p:cNvSpPr>
          <p:nvPr>
            <p:ph type="body" idx="1"/>
          </p:nvPr>
        </p:nvSpPr>
        <p:spPr>
          <a:xfrm>
            <a:off x="228600" y="703332"/>
            <a:ext cx="8686800" cy="3988937"/>
          </a:xfrm>
          <a:prstGeom prst="rect">
            <a:avLst/>
          </a:prstGeom>
        </p:spPr>
        <p:txBody>
          <a:bodyPr vert="horz" lIns="0" tIns="0" rIns="0" bIns="0" rtlCol="0">
            <a:noAutofit/>
          </a:bodyPr>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7" name="Slide Number Placeholder 6"/>
          <p:cNvSpPr>
            <a:spLocks noGrp="1"/>
          </p:cNvSpPr>
          <p:nvPr>
            <p:ph type="sldNum" sz="quarter" idx="4"/>
          </p:nvPr>
        </p:nvSpPr>
        <p:spPr>
          <a:xfrm>
            <a:off x="6858000" y="4826480"/>
            <a:ext cx="2057400" cy="137160"/>
          </a:xfrm>
          <a:prstGeom prst="rect">
            <a:avLst/>
          </a:prstGeom>
        </p:spPr>
        <p:txBody>
          <a:bodyPr vert="horz" lIns="0" tIns="0" rIns="0" bIns="0" rtlCol="0" anchor="ctr"/>
          <a:lstStyle>
            <a:lvl1pPr algn="r">
              <a:defRPr sz="600" baseline="0">
                <a:solidFill>
                  <a:schemeClr val="tx1"/>
                </a:solidFill>
                <a:latin typeface="+mn-lt"/>
                <a:ea typeface="Arial" charset="0"/>
                <a:cs typeface="Arial" charset="0"/>
              </a:defRPr>
            </a:lvl1pPr>
          </a:lstStyle>
          <a:p>
            <a:fld id="{D0BE6F14-FF48-0F4F-A8AA-2E3F25371E4A}" type="slidenum">
              <a:rPr lang="en-US" smtClean="0"/>
              <a:pPr/>
              <a:t>‹#›</a:t>
            </a:fld>
            <a:endParaRPr lang="en-US"/>
          </a:p>
        </p:txBody>
      </p:sp>
      <p:sp>
        <p:nvSpPr>
          <p:cNvPr id="9" name="Footer Placeholder 8"/>
          <p:cNvSpPr>
            <a:spLocks noGrp="1"/>
          </p:cNvSpPr>
          <p:nvPr>
            <p:ph type="ftr" sz="quarter" idx="3"/>
          </p:nvPr>
        </p:nvSpPr>
        <p:spPr>
          <a:xfrm>
            <a:off x="228600" y="4826480"/>
            <a:ext cx="6400800" cy="137160"/>
          </a:xfrm>
          <a:prstGeom prst="rect">
            <a:avLst/>
          </a:prstGeom>
        </p:spPr>
        <p:txBody>
          <a:bodyPr vert="horz" lIns="0" tIns="0" rIns="0" bIns="0" rtlCol="0" anchor="ctr"/>
          <a:lstStyle>
            <a:lvl1pPr algn="l">
              <a:defRPr sz="600" baseline="0">
                <a:solidFill>
                  <a:schemeClr val="tx1"/>
                </a:solidFill>
                <a:latin typeface="+mn-lt"/>
                <a:ea typeface="Arial" charset="0"/>
                <a:cs typeface="Arial" charset="0"/>
              </a:defRPr>
            </a:lvl1pPr>
          </a:lstStyle>
          <a:p>
            <a:r>
              <a:rPr lang="de-DE" dirty="0"/>
              <a:t>IBM Cloud / © 2019 IBM Corporation</a:t>
            </a:r>
            <a:endParaRPr lang="en-US" dirty="0"/>
          </a:p>
        </p:txBody>
      </p:sp>
    </p:spTree>
    <p:extLst>
      <p:ext uri="{BB962C8B-B14F-4D97-AF65-F5344CB8AC3E}">
        <p14:creationId xmlns:p14="http://schemas.microsoft.com/office/powerpoint/2010/main" val="3284075203"/>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4" r:id="rId12"/>
    <p:sldLayoutId id="2147483695" r:id="rId13"/>
    <p:sldLayoutId id="2147483696" r:id="rId14"/>
    <p:sldLayoutId id="2147483697" r:id="rId15"/>
    <p:sldLayoutId id="2147483698" r:id="rId16"/>
    <p:sldLayoutId id="2147483699" r:id="rId17"/>
    <p:sldLayoutId id="2147483700" r:id="rId18"/>
    <p:sldLayoutId id="2147483701" r:id="rId19"/>
    <p:sldLayoutId id="2147483702" r:id="rId20"/>
    <p:sldLayoutId id="2147483703" r:id="rId21"/>
    <p:sldLayoutId id="2147483704" r:id="rId22"/>
    <p:sldLayoutId id="2147483705" r:id="rId23"/>
    <p:sldLayoutId id="2147483706" r:id="rId24"/>
    <p:sldLayoutId id="2147483707" r:id="rId25"/>
    <p:sldLayoutId id="2147483708" r:id="rId26"/>
    <p:sldLayoutId id="2147483709" r:id="rId27"/>
    <p:sldLayoutId id="2147483710" r:id="rId28"/>
    <p:sldLayoutId id="2147483711" r:id="rId29"/>
    <p:sldLayoutId id="2147483712" r:id="rId30"/>
    <p:sldLayoutId id="2147483713" r:id="rId31"/>
    <p:sldLayoutId id="2147483714" r:id="rId32"/>
    <p:sldLayoutId id="2147483715" r:id="rId33"/>
    <p:sldLayoutId id="2147483716" r:id="rId34"/>
    <p:sldLayoutId id="2147483717" r:id="rId35"/>
    <p:sldLayoutId id="2147483718" r:id="rId36"/>
    <p:sldLayoutId id="2147483719" r:id="rId37"/>
    <p:sldLayoutId id="2147483720" r:id="rId38"/>
    <p:sldLayoutId id="2147483721" r:id="rId39"/>
  </p:sldLayoutIdLst>
  <p:hf sldNum="0" hdr="0" dt="0"/>
  <p:txStyles>
    <p:titleStyle>
      <a:lvl1pPr algn="l" defTabSz="457200" rtl="0" eaLnBrk="1" latinLnBrk="0" hangingPunct="1">
        <a:lnSpc>
          <a:spcPct val="90000"/>
        </a:lnSpc>
        <a:spcBef>
          <a:spcPct val="0"/>
        </a:spcBef>
        <a:buNone/>
        <a:defRPr sz="2400" kern="1200">
          <a:solidFill>
            <a:schemeClr val="tx1"/>
          </a:solidFill>
          <a:latin typeface="+mj-lt"/>
          <a:ea typeface="Arial" charset="0"/>
          <a:cs typeface="Arial" charset="0"/>
        </a:defRPr>
      </a:lvl1pPr>
    </p:titleStyle>
    <p:bodyStyle>
      <a:lvl1pPr marL="0" indent="0" algn="l" defTabSz="457200" rtl="0" eaLnBrk="1" latinLnBrk="0" hangingPunct="1">
        <a:lnSpc>
          <a:spcPct val="100000"/>
        </a:lnSpc>
        <a:spcBef>
          <a:spcPts val="1100"/>
        </a:spcBef>
        <a:buFont typeface="Arial"/>
        <a:buNone/>
        <a:defRPr sz="1400" kern="1200">
          <a:solidFill>
            <a:schemeClr val="tx1"/>
          </a:solidFill>
          <a:latin typeface="+mn-lt"/>
          <a:ea typeface="Arial" charset="0"/>
          <a:cs typeface="Arial" charset="0"/>
        </a:defRPr>
      </a:lvl1pPr>
      <a:lvl2pPr marL="173038" indent="-173038" algn="l" defTabSz="457200" rtl="0" eaLnBrk="1" latinLnBrk="0" hangingPunct="1">
        <a:lnSpc>
          <a:spcPct val="100000"/>
        </a:lnSpc>
        <a:spcBef>
          <a:spcPts val="1100"/>
        </a:spcBef>
        <a:spcAft>
          <a:spcPts val="0"/>
        </a:spcAft>
        <a:buFont typeface="Arial"/>
        <a:buChar char="–"/>
        <a:defRPr sz="1400" kern="1200">
          <a:solidFill>
            <a:schemeClr val="tx1"/>
          </a:solidFill>
          <a:latin typeface="+mn-lt"/>
          <a:ea typeface="Arial" charset="0"/>
          <a:cs typeface="Arial" charset="0"/>
        </a:defRPr>
      </a:lvl2pPr>
      <a:lvl3pPr marL="396875" indent="-173038" algn="l" defTabSz="457200" rtl="0" eaLnBrk="1" latinLnBrk="0" hangingPunct="1">
        <a:lnSpc>
          <a:spcPct val="100000"/>
        </a:lnSpc>
        <a:spcBef>
          <a:spcPts val="1100"/>
        </a:spcBef>
        <a:spcAft>
          <a:spcPts val="0"/>
        </a:spcAft>
        <a:buFont typeface="Arial"/>
        <a:buChar char="•"/>
        <a:defRPr sz="1400" kern="1200">
          <a:solidFill>
            <a:schemeClr val="tx1"/>
          </a:solidFill>
          <a:latin typeface="+mn-lt"/>
          <a:ea typeface="Arial" charset="0"/>
          <a:cs typeface="Arial" charset="0"/>
        </a:defRPr>
      </a:lvl3pPr>
      <a:lvl4pPr marL="625475" indent="-168275" algn="l" defTabSz="457200" rtl="0" eaLnBrk="1" latinLnBrk="0" hangingPunct="1">
        <a:lnSpc>
          <a:spcPct val="100000"/>
        </a:lnSpc>
        <a:spcBef>
          <a:spcPts val="1100"/>
        </a:spcBef>
        <a:spcAft>
          <a:spcPts val="0"/>
        </a:spcAft>
        <a:buFont typeface="Arial"/>
        <a:buChar char="–"/>
        <a:defRPr sz="1400" kern="1200">
          <a:solidFill>
            <a:schemeClr val="tx1"/>
          </a:solidFill>
          <a:latin typeface="+mn-lt"/>
          <a:ea typeface="Arial" charset="0"/>
          <a:cs typeface="Arial" charset="0"/>
        </a:defRPr>
      </a:lvl4pPr>
      <a:lvl5pPr marL="803275" indent="-173038" algn="l" defTabSz="457200" rtl="0" eaLnBrk="1" latinLnBrk="0" hangingPunct="1">
        <a:lnSpc>
          <a:spcPct val="100000"/>
        </a:lnSpc>
        <a:spcBef>
          <a:spcPts val="1100"/>
        </a:spcBef>
        <a:spcAft>
          <a:spcPts val="0"/>
        </a:spcAft>
        <a:buFont typeface="Arial"/>
        <a:buChar char="»"/>
        <a:defRPr sz="1400" kern="1200">
          <a:solidFill>
            <a:schemeClr val="tx1"/>
          </a:solidFill>
          <a:latin typeface="+mn-lt"/>
          <a:ea typeface="Arial" charset="0"/>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296">
          <p15:clr>
            <a:srgbClr val="F26B43"/>
          </p15:clr>
        </p15:guide>
        <p15:guide id="2" orient="horz" pos="1619">
          <p15:clr>
            <a:srgbClr val="F26B43"/>
          </p15:clr>
        </p15:guide>
        <p15:guide id="3" orient="horz" pos="1216">
          <p15:clr>
            <a:srgbClr val="F26B43"/>
          </p15:clr>
        </p15:guide>
        <p15:guide id="5" orient="horz" pos="813">
          <p15:clr>
            <a:srgbClr val="F26B43"/>
          </p15:clr>
        </p15:guide>
        <p15:guide id="7" orient="horz" pos="2022">
          <p15:clr>
            <a:srgbClr val="F26B43"/>
          </p15:clr>
        </p15:guide>
        <p15:guide id="8" orient="horz" pos="2426">
          <p15:clr>
            <a:srgbClr val="F26B43"/>
          </p15:clr>
        </p15:guide>
        <p15:guide id="9" orient="horz" pos="2829">
          <p15:clr>
            <a:srgbClr val="F26B43"/>
          </p15:clr>
        </p15:guide>
        <p15:guide id="11" pos="2880">
          <p15:clr>
            <a:srgbClr val="F26B43"/>
          </p15:clr>
        </p15:guide>
        <p15:guide id="13" pos="2736">
          <p15:clr>
            <a:srgbClr val="F26B43"/>
          </p15:clr>
        </p15:guide>
        <p15:guide id="15" pos="1584">
          <p15:clr>
            <a:srgbClr val="F26B43"/>
          </p15:clr>
        </p15:guide>
        <p15:guide id="17" pos="1440">
          <p15:clr>
            <a:srgbClr val="F26B43"/>
          </p15:clr>
        </p15:guide>
        <p15:guide id="20" pos="3024">
          <p15:clr>
            <a:srgbClr val="F26B43"/>
          </p15:clr>
        </p15:guide>
        <p15:guide id="22" pos="4320">
          <p15:clr>
            <a:srgbClr val="F26B43"/>
          </p15:clr>
        </p15:guide>
        <p15:guide id="24" pos="144">
          <p15:clr>
            <a:srgbClr val="F26B43"/>
          </p15:clr>
        </p15:guide>
        <p15:guide id="26" pos="5616">
          <p15:clr>
            <a:srgbClr val="F26B43"/>
          </p15:clr>
        </p15:guide>
        <p15:guide id="27" orient="horz" pos="142">
          <p15:clr>
            <a:srgbClr val="F26B43"/>
          </p15:clr>
        </p15:guide>
        <p15:guide id="31" pos="4176">
          <p15:clr>
            <a:srgbClr val="F26B43"/>
          </p15:clr>
        </p15:guide>
        <p15:guide id="32" pos="4464">
          <p15:clr>
            <a:srgbClr val="F26B43"/>
          </p15:clr>
        </p15:guide>
        <p15:guide id="34" orient="horz" pos="3098">
          <p15:clr>
            <a:srgbClr val="F26B43"/>
          </p15:clr>
        </p15:guide>
        <p15:guide id="35" orient="horz" pos="420">
          <p15:clr>
            <a:srgbClr val="F26B43"/>
          </p15:clr>
        </p15:guide>
        <p15:guide id="36" orient="horz" pos="732">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1.svg"/><Relationship Id="rId7" Type="http://schemas.openxmlformats.org/officeDocument/2006/relationships/image" Target="../media/image15.jp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png"/></Relationships>
</file>

<file path=ppt/slides/_rels/slide1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7.png"/><Relationship Id="rId1" Type="http://schemas.openxmlformats.org/officeDocument/2006/relationships/slideLayout" Target="../slideLayouts/slideLayout4.xml"/><Relationship Id="rId4" Type="http://schemas.openxmlformats.org/officeDocument/2006/relationships/image" Target="../media/image28.pn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9.png"/><Relationship Id="rId1" Type="http://schemas.openxmlformats.org/officeDocument/2006/relationships/slideLayout" Target="../slideLayouts/slideLayout4.xml"/><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1.png"/><Relationship Id="rId1" Type="http://schemas.openxmlformats.org/officeDocument/2006/relationships/slideLayout" Target="../slideLayouts/slideLayout4.xml"/><Relationship Id="rId6" Type="http://schemas.openxmlformats.org/officeDocument/2006/relationships/image" Target="../media/image28.png"/><Relationship Id="rId5" Type="http://schemas.openxmlformats.org/officeDocument/2006/relationships/image" Target="../media/image16.png"/><Relationship Id="rId4" Type="http://schemas.openxmlformats.org/officeDocument/2006/relationships/image" Target="../media/image11.svg"/></Relationships>
</file>

<file path=ppt/slides/_rels/slide18.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5.png"/><Relationship Id="rId7" Type="http://schemas.openxmlformats.org/officeDocument/2006/relationships/image" Target="../media/image3.png"/><Relationship Id="rId2" Type="http://schemas.openxmlformats.org/officeDocument/2006/relationships/image" Target="../media/image34.png"/><Relationship Id="rId1" Type="http://schemas.openxmlformats.org/officeDocument/2006/relationships/slideLayout" Target="../slideLayouts/slideLayout4.xml"/><Relationship Id="rId6" Type="http://schemas.openxmlformats.org/officeDocument/2006/relationships/hyperlink" Target="https://hortonworks.com/" TargetMode="External"/><Relationship Id="rId5" Type="http://schemas.openxmlformats.org/officeDocument/2006/relationships/image" Target="../media/image37.png"/><Relationship Id="rId4" Type="http://schemas.openxmlformats.org/officeDocument/2006/relationships/image" Target="../media/image36.png"/></Relationships>
</file>

<file path=ppt/slides/_rels/slide22.xml.rels><?xml version="1.0" encoding="UTF-8" standalone="yes"?>
<Relationships xmlns="http://schemas.openxmlformats.org/package/2006/relationships"><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4886337-1DE3-AE4A-8A33-87EDB5D1454E}"/>
              </a:ext>
            </a:extLst>
          </p:cNvPr>
          <p:cNvSpPr/>
          <p:nvPr/>
        </p:nvSpPr>
        <p:spPr>
          <a:xfrm>
            <a:off x="2426991" y="442263"/>
            <a:ext cx="1518844" cy="7504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n w="0"/>
              <a:solidFill>
                <a:schemeClr val="accent6">
                  <a:lumMod val="50000"/>
                </a:schemeClr>
              </a:solidFill>
              <a:effectLst>
                <a:outerShdw blurRad="38100" dist="19050" dir="2700000" algn="tl" rotWithShape="0">
                  <a:schemeClr val="dk1">
                    <a:alpha val="40000"/>
                  </a:schemeClr>
                </a:outerShdw>
              </a:effectLst>
            </a:endParaRPr>
          </a:p>
        </p:txBody>
      </p:sp>
      <p:sp>
        <p:nvSpPr>
          <p:cNvPr id="2" name="Title 1">
            <a:extLst>
              <a:ext uri="{FF2B5EF4-FFF2-40B4-BE49-F238E27FC236}">
                <a16:creationId xmlns:a16="http://schemas.microsoft.com/office/drawing/2014/main" id="{476C3A30-E3E7-4A44-AB78-75FEA77AF253}"/>
              </a:ext>
            </a:extLst>
          </p:cNvPr>
          <p:cNvSpPr>
            <a:spLocks noGrp="1"/>
          </p:cNvSpPr>
          <p:nvPr>
            <p:ph type="title"/>
          </p:nvPr>
        </p:nvSpPr>
        <p:spPr>
          <a:xfrm>
            <a:off x="328344" y="1479750"/>
            <a:ext cx="8471527" cy="1283281"/>
          </a:xfrm>
        </p:spPr>
        <p:txBody>
          <a:bodyPr>
            <a:normAutofit/>
          </a:bodyPr>
          <a:lstStyle/>
          <a:p>
            <a:r>
              <a:rPr lang="en-GB" dirty="0"/>
              <a:t>New approaches to managing access to sensitive data</a:t>
            </a:r>
          </a:p>
        </p:txBody>
      </p:sp>
      <p:sp>
        <p:nvSpPr>
          <p:cNvPr id="3" name="Slide Number Placeholder 2">
            <a:extLst>
              <a:ext uri="{FF2B5EF4-FFF2-40B4-BE49-F238E27FC236}">
                <a16:creationId xmlns:a16="http://schemas.microsoft.com/office/drawing/2014/main" id="{00861036-A1A8-EB42-B740-1DBEC50D9DF9}"/>
              </a:ext>
            </a:extLst>
          </p:cNvPr>
          <p:cNvSpPr>
            <a:spLocks noGrp="1"/>
          </p:cNvSpPr>
          <p:nvPr>
            <p:ph type="sldNum" idx="12"/>
          </p:nvPr>
        </p:nvSpPr>
        <p:spPr/>
        <p:txBody>
          <a:bodyPr/>
          <a:lstStyle/>
          <a:p>
            <a:pPr>
              <a:buClr>
                <a:srgbClr val="434343"/>
              </a:buClr>
              <a:buSzPct val="25000"/>
              <a:buFont typeface="Arial"/>
              <a:buNone/>
            </a:pPr>
            <a:fld id="{00000000-1234-1234-1234-123412341234}" type="slidenum">
              <a:rPr lang="en-US" sz="1000" smtClean="0"/>
              <a:pPr>
                <a:buClr>
                  <a:srgbClr val="434343"/>
                </a:buClr>
                <a:buSzPct val="25000"/>
                <a:buFont typeface="Arial"/>
                <a:buNone/>
              </a:pPr>
              <a:t>1</a:t>
            </a:fld>
            <a:endParaRPr lang="en-US" sz="1000"/>
          </a:p>
        </p:txBody>
      </p:sp>
      <p:sp>
        <p:nvSpPr>
          <p:cNvPr id="4" name="TextBox 3">
            <a:extLst>
              <a:ext uri="{FF2B5EF4-FFF2-40B4-BE49-F238E27FC236}">
                <a16:creationId xmlns:a16="http://schemas.microsoft.com/office/drawing/2014/main" id="{354C2169-99CC-5944-B2D7-78D5DB7D13E0}"/>
              </a:ext>
            </a:extLst>
          </p:cNvPr>
          <p:cNvSpPr txBox="1"/>
          <p:nvPr/>
        </p:nvSpPr>
        <p:spPr>
          <a:xfrm>
            <a:off x="472560" y="4471896"/>
            <a:ext cx="6472098" cy="307777"/>
          </a:xfrm>
          <a:prstGeom prst="rect">
            <a:avLst/>
          </a:prstGeom>
          <a:noFill/>
        </p:spPr>
        <p:txBody>
          <a:bodyPr wrap="square" rtlCol="0">
            <a:spAutoFit/>
          </a:bodyPr>
          <a:lstStyle/>
          <a:p>
            <a:r>
              <a:rPr lang="en-US" dirty="0">
                <a:solidFill>
                  <a:schemeClr val="accent5">
                    <a:lumMod val="40000"/>
                    <a:lumOff val="60000"/>
                  </a:schemeClr>
                </a:solidFill>
              </a:rPr>
              <a:t>ODPi Egeria Community</a:t>
            </a:r>
          </a:p>
        </p:txBody>
      </p:sp>
      <p:sp>
        <p:nvSpPr>
          <p:cNvPr id="7" name="Rectangle 6">
            <a:extLst>
              <a:ext uri="{FF2B5EF4-FFF2-40B4-BE49-F238E27FC236}">
                <a16:creationId xmlns:a16="http://schemas.microsoft.com/office/drawing/2014/main" id="{F3BCD024-FB7D-184B-B7FF-0FA0F67CCFA3}"/>
              </a:ext>
            </a:extLst>
          </p:cNvPr>
          <p:cNvSpPr/>
          <p:nvPr/>
        </p:nvSpPr>
        <p:spPr>
          <a:xfrm>
            <a:off x="5087365" y="332910"/>
            <a:ext cx="1079863" cy="10450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n w="0"/>
              <a:solidFill>
                <a:schemeClr val="accent6">
                  <a:lumMod val="50000"/>
                </a:schemeClr>
              </a:solidFill>
              <a:effectLst>
                <a:outerShdw blurRad="38100" dist="19050" dir="2700000" algn="tl" rotWithShape="0">
                  <a:schemeClr val="dk1">
                    <a:alpha val="40000"/>
                  </a:schemeClr>
                </a:outerShdw>
              </a:effectLst>
            </a:endParaRPr>
          </a:p>
        </p:txBody>
      </p:sp>
      <p:pic>
        <p:nvPicPr>
          <p:cNvPr id="6" name="Graphic 5">
            <a:extLst>
              <a:ext uri="{FF2B5EF4-FFF2-40B4-BE49-F238E27FC236}">
                <a16:creationId xmlns:a16="http://schemas.microsoft.com/office/drawing/2014/main" id="{C5FBA339-5BFA-F046-B039-23B69E5BDED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273321" y="472080"/>
            <a:ext cx="707949" cy="831559"/>
          </a:xfrm>
          <a:prstGeom prst="rect">
            <a:avLst/>
          </a:prstGeom>
        </p:spPr>
      </p:pic>
      <p:pic>
        <p:nvPicPr>
          <p:cNvPr id="8" name="Picture 7" descr="A picture containing drawing&#10;&#10;Description automatically generated">
            <a:extLst>
              <a:ext uri="{FF2B5EF4-FFF2-40B4-BE49-F238E27FC236}">
                <a16:creationId xmlns:a16="http://schemas.microsoft.com/office/drawing/2014/main" id="{21935F41-0295-AB45-8268-84AA79681D31}"/>
              </a:ext>
            </a:extLst>
          </p:cNvPr>
          <p:cNvPicPr>
            <a:picLocks noChangeAspect="1"/>
          </p:cNvPicPr>
          <p:nvPr/>
        </p:nvPicPr>
        <p:blipFill>
          <a:blip r:embed="rId4"/>
          <a:stretch>
            <a:fillRect/>
          </a:stretch>
        </p:blipFill>
        <p:spPr>
          <a:xfrm>
            <a:off x="2521956" y="624571"/>
            <a:ext cx="1257300" cy="381000"/>
          </a:xfrm>
          <a:prstGeom prst="rect">
            <a:avLst/>
          </a:prstGeom>
        </p:spPr>
      </p:pic>
      <p:pic>
        <p:nvPicPr>
          <p:cNvPr id="10" name="Picture 9">
            <a:extLst>
              <a:ext uri="{FF2B5EF4-FFF2-40B4-BE49-F238E27FC236}">
                <a16:creationId xmlns:a16="http://schemas.microsoft.com/office/drawing/2014/main" id="{C4FB67E9-7455-B643-B904-EB008AFD3C3A}"/>
              </a:ext>
            </a:extLst>
          </p:cNvPr>
          <p:cNvPicPr>
            <a:picLocks noChangeAspect="1"/>
          </p:cNvPicPr>
          <p:nvPr/>
        </p:nvPicPr>
        <p:blipFill>
          <a:blip r:embed="rId5"/>
          <a:stretch>
            <a:fillRect/>
          </a:stretch>
        </p:blipFill>
        <p:spPr>
          <a:xfrm>
            <a:off x="472560" y="3011785"/>
            <a:ext cx="1190043" cy="1138474"/>
          </a:xfrm>
          <a:prstGeom prst="rect">
            <a:avLst/>
          </a:prstGeom>
        </p:spPr>
      </p:pic>
      <p:pic>
        <p:nvPicPr>
          <p:cNvPr id="12" name="Picture 11">
            <a:extLst>
              <a:ext uri="{FF2B5EF4-FFF2-40B4-BE49-F238E27FC236}">
                <a16:creationId xmlns:a16="http://schemas.microsoft.com/office/drawing/2014/main" id="{6F318187-893D-504E-A7D9-085E52F189BD}"/>
              </a:ext>
            </a:extLst>
          </p:cNvPr>
          <p:cNvPicPr>
            <a:picLocks noChangeAspect="1"/>
          </p:cNvPicPr>
          <p:nvPr/>
        </p:nvPicPr>
        <p:blipFill>
          <a:blip r:embed="rId6"/>
          <a:stretch>
            <a:fillRect/>
          </a:stretch>
        </p:blipFill>
        <p:spPr>
          <a:xfrm>
            <a:off x="5947402" y="2994388"/>
            <a:ext cx="1138474" cy="1138474"/>
          </a:xfrm>
          <a:prstGeom prst="rect">
            <a:avLst/>
          </a:prstGeom>
        </p:spPr>
      </p:pic>
      <p:pic>
        <p:nvPicPr>
          <p:cNvPr id="14" name="Picture 13">
            <a:extLst>
              <a:ext uri="{FF2B5EF4-FFF2-40B4-BE49-F238E27FC236}">
                <a16:creationId xmlns:a16="http://schemas.microsoft.com/office/drawing/2014/main" id="{D50794D7-5F23-F942-94AA-09324B49285D}"/>
              </a:ext>
            </a:extLst>
          </p:cNvPr>
          <p:cNvPicPr>
            <a:picLocks noChangeAspect="1"/>
          </p:cNvPicPr>
          <p:nvPr/>
        </p:nvPicPr>
        <p:blipFill>
          <a:blip r:embed="rId7"/>
          <a:stretch>
            <a:fillRect/>
          </a:stretch>
        </p:blipFill>
        <p:spPr>
          <a:xfrm>
            <a:off x="3241137" y="3011785"/>
            <a:ext cx="1138474" cy="1138474"/>
          </a:xfrm>
          <a:prstGeom prst="rect">
            <a:avLst/>
          </a:prstGeom>
        </p:spPr>
      </p:pic>
      <p:sp>
        <p:nvSpPr>
          <p:cNvPr id="15" name="TextBox 14">
            <a:extLst>
              <a:ext uri="{FF2B5EF4-FFF2-40B4-BE49-F238E27FC236}">
                <a16:creationId xmlns:a16="http://schemas.microsoft.com/office/drawing/2014/main" id="{EAE0531E-EA4B-CB44-8370-CB6E40D46E78}"/>
              </a:ext>
            </a:extLst>
          </p:cNvPr>
          <p:cNvSpPr txBox="1"/>
          <p:nvPr/>
        </p:nvSpPr>
        <p:spPr>
          <a:xfrm>
            <a:off x="1662603" y="2987297"/>
            <a:ext cx="1533996" cy="954107"/>
          </a:xfrm>
          <a:prstGeom prst="rect">
            <a:avLst/>
          </a:prstGeom>
          <a:noFill/>
        </p:spPr>
        <p:txBody>
          <a:bodyPr wrap="square" rtlCol="0">
            <a:spAutoFit/>
          </a:bodyPr>
          <a:lstStyle/>
          <a:p>
            <a:r>
              <a:rPr lang="en-US" dirty="0">
                <a:solidFill>
                  <a:schemeClr val="accent5">
                    <a:lumMod val="40000"/>
                    <a:lumOff val="60000"/>
                  </a:schemeClr>
                </a:solidFill>
              </a:rPr>
              <a:t>Mandy </a:t>
            </a:r>
            <a:r>
              <a:rPr lang="en-US" dirty="0" err="1">
                <a:solidFill>
                  <a:schemeClr val="accent5">
                    <a:lumMod val="40000"/>
                    <a:lumOff val="60000"/>
                  </a:schemeClr>
                </a:solidFill>
              </a:rPr>
              <a:t>Chessell</a:t>
            </a:r>
            <a:endParaRPr lang="en-US" dirty="0">
              <a:solidFill>
                <a:schemeClr val="accent5">
                  <a:lumMod val="40000"/>
                  <a:lumOff val="60000"/>
                </a:schemeClr>
              </a:solidFill>
            </a:endParaRPr>
          </a:p>
          <a:p>
            <a:endParaRPr lang="en-US" dirty="0">
              <a:solidFill>
                <a:schemeClr val="accent5">
                  <a:lumMod val="40000"/>
                  <a:lumOff val="60000"/>
                </a:schemeClr>
              </a:solidFill>
            </a:endParaRPr>
          </a:p>
          <a:p>
            <a:r>
              <a:rPr lang="en-US" dirty="0">
                <a:solidFill>
                  <a:schemeClr val="accent5">
                    <a:lumMod val="40000"/>
                    <a:lumOff val="60000"/>
                  </a:schemeClr>
                </a:solidFill>
              </a:rPr>
              <a:t>Egeria Maintainer</a:t>
            </a:r>
          </a:p>
        </p:txBody>
      </p:sp>
      <p:sp>
        <p:nvSpPr>
          <p:cNvPr id="18" name="TextBox 17">
            <a:extLst>
              <a:ext uri="{FF2B5EF4-FFF2-40B4-BE49-F238E27FC236}">
                <a16:creationId xmlns:a16="http://schemas.microsoft.com/office/drawing/2014/main" id="{A7BECD37-0B57-E844-8FBB-1152F702397E}"/>
              </a:ext>
            </a:extLst>
          </p:cNvPr>
          <p:cNvSpPr txBox="1"/>
          <p:nvPr/>
        </p:nvSpPr>
        <p:spPr>
          <a:xfrm>
            <a:off x="4379611" y="2987296"/>
            <a:ext cx="1533996" cy="954107"/>
          </a:xfrm>
          <a:prstGeom prst="rect">
            <a:avLst/>
          </a:prstGeom>
          <a:noFill/>
        </p:spPr>
        <p:txBody>
          <a:bodyPr wrap="square" rtlCol="0">
            <a:spAutoFit/>
          </a:bodyPr>
          <a:lstStyle/>
          <a:p>
            <a:r>
              <a:rPr lang="en-US" dirty="0">
                <a:solidFill>
                  <a:schemeClr val="accent5">
                    <a:lumMod val="40000"/>
                    <a:lumOff val="60000"/>
                  </a:schemeClr>
                </a:solidFill>
              </a:rPr>
              <a:t>Chris Nott</a:t>
            </a:r>
          </a:p>
          <a:p>
            <a:endParaRPr lang="en-US" dirty="0">
              <a:solidFill>
                <a:schemeClr val="accent5">
                  <a:lumMod val="40000"/>
                  <a:lumOff val="60000"/>
                </a:schemeClr>
              </a:solidFill>
            </a:endParaRPr>
          </a:p>
          <a:p>
            <a:r>
              <a:rPr lang="en-US" dirty="0">
                <a:solidFill>
                  <a:schemeClr val="accent5">
                    <a:lumMod val="40000"/>
                    <a:lumOff val="60000"/>
                  </a:schemeClr>
                </a:solidFill>
              </a:rPr>
              <a:t>Egeria Contributor</a:t>
            </a:r>
          </a:p>
        </p:txBody>
      </p:sp>
      <p:sp>
        <p:nvSpPr>
          <p:cNvPr id="19" name="TextBox 18">
            <a:extLst>
              <a:ext uri="{FF2B5EF4-FFF2-40B4-BE49-F238E27FC236}">
                <a16:creationId xmlns:a16="http://schemas.microsoft.com/office/drawing/2014/main" id="{517E68FB-9168-6F48-BB72-E88EB7046BFB}"/>
              </a:ext>
            </a:extLst>
          </p:cNvPr>
          <p:cNvSpPr txBox="1"/>
          <p:nvPr/>
        </p:nvSpPr>
        <p:spPr>
          <a:xfrm>
            <a:off x="7063102" y="2987295"/>
            <a:ext cx="1533996" cy="954107"/>
          </a:xfrm>
          <a:prstGeom prst="rect">
            <a:avLst/>
          </a:prstGeom>
          <a:noFill/>
        </p:spPr>
        <p:txBody>
          <a:bodyPr wrap="square" rtlCol="0">
            <a:spAutoFit/>
          </a:bodyPr>
          <a:lstStyle/>
          <a:p>
            <a:r>
              <a:rPr lang="en-US" dirty="0">
                <a:solidFill>
                  <a:schemeClr val="accent5">
                    <a:lumMod val="40000"/>
                    <a:lumOff val="60000"/>
                  </a:schemeClr>
                </a:solidFill>
              </a:rPr>
              <a:t>Moya Brannan</a:t>
            </a:r>
          </a:p>
          <a:p>
            <a:endParaRPr lang="en-US" dirty="0">
              <a:solidFill>
                <a:schemeClr val="accent5">
                  <a:lumMod val="40000"/>
                  <a:lumOff val="60000"/>
                </a:schemeClr>
              </a:solidFill>
            </a:endParaRPr>
          </a:p>
          <a:p>
            <a:r>
              <a:rPr lang="en-US" dirty="0">
                <a:solidFill>
                  <a:schemeClr val="accent5">
                    <a:lumMod val="40000"/>
                    <a:lumOff val="60000"/>
                  </a:schemeClr>
                </a:solidFill>
              </a:rPr>
              <a:t>Egeria Contributor</a:t>
            </a:r>
          </a:p>
        </p:txBody>
      </p:sp>
    </p:spTree>
    <p:extLst>
      <p:ext uri="{BB962C8B-B14F-4D97-AF65-F5344CB8AC3E}">
        <p14:creationId xmlns:p14="http://schemas.microsoft.com/office/powerpoint/2010/main" val="1276561409"/>
      </p:ext>
    </p:extLst>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9CB845-5480-8D43-B3ED-DA53F5DA2579}"/>
              </a:ext>
            </a:extLst>
          </p:cNvPr>
          <p:cNvSpPr>
            <a:spLocks noGrp="1"/>
          </p:cNvSpPr>
          <p:nvPr>
            <p:ph type="title"/>
          </p:nvPr>
        </p:nvSpPr>
        <p:spPr/>
        <p:txBody>
          <a:bodyPr/>
          <a:lstStyle/>
          <a:p>
            <a:r>
              <a:rPr lang="en-US" dirty="0"/>
              <a:t>Creating the protected shell</a:t>
            </a:r>
          </a:p>
        </p:txBody>
      </p:sp>
      <p:sp>
        <p:nvSpPr>
          <p:cNvPr id="3" name="Content Placeholder 2">
            <a:extLst>
              <a:ext uri="{FF2B5EF4-FFF2-40B4-BE49-F238E27FC236}">
                <a16:creationId xmlns:a16="http://schemas.microsoft.com/office/drawing/2014/main" id="{7161FE0D-B8FC-7241-BC14-12E8D7E148CF}"/>
              </a:ext>
            </a:extLst>
          </p:cNvPr>
          <p:cNvSpPr>
            <a:spLocks noGrp="1"/>
          </p:cNvSpPr>
          <p:nvPr>
            <p:ph idx="1"/>
          </p:nvPr>
        </p:nvSpPr>
        <p:spPr/>
        <p:txBody>
          <a:bodyPr/>
          <a:lstStyle/>
          <a:p>
            <a:r>
              <a:rPr lang="en-US" dirty="0"/>
              <a:t>Knowledge and action (to scale)</a:t>
            </a:r>
          </a:p>
          <a:p>
            <a:pPr lvl="1"/>
            <a:r>
              <a:rPr lang="en-US" dirty="0"/>
              <a:t>Metadata captures the knowledge</a:t>
            </a:r>
          </a:p>
          <a:p>
            <a:pPr lvl="1"/>
            <a:r>
              <a:rPr lang="en-US" dirty="0"/>
              <a:t>Metadata driven technologies provide the action</a:t>
            </a:r>
          </a:p>
          <a:p>
            <a:pPr lvl="1"/>
            <a:endParaRPr lang="en-US" dirty="0"/>
          </a:p>
          <a:p>
            <a:r>
              <a:rPr lang="en-US" dirty="0"/>
              <a:t>Automation is needed to keep costs down</a:t>
            </a:r>
            <a:br>
              <a:rPr lang="en-US" dirty="0"/>
            </a:br>
            <a:r>
              <a:rPr lang="en-US" dirty="0"/>
              <a:t>and to ensure action is complete and consistent</a:t>
            </a:r>
          </a:p>
          <a:p>
            <a:endParaRPr lang="en-US" dirty="0"/>
          </a:p>
          <a:p>
            <a:r>
              <a:rPr lang="en-US" dirty="0"/>
              <a:t>Business agility is critical</a:t>
            </a:r>
          </a:p>
          <a:p>
            <a:pPr lvl="1"/>
            <a:r>
              <a:rPr lang="en-US" dirty="0"/>
              <a:t>Flexibility to change actions</a:t>
            </a:r>
          </a:p>
          <a:p>
            <a:pPr lvl="1"/>
            <a:r>
              <a:rPr lang="en-US" dirty="0"/>
              <a:t>Enable the adoption of new technologies and techniques as appropriate.</a:t>
            </a:r>
          </a:p>
        </p:txBody>
      </p:sp>
      <p:sp>
        <p:nvSpPr>
          <p:cNvPr id="4" name="Slide Number Placeholder 3">
            <a:extLst>
              <a:ext uri="{FF2B5EF4-FFF2-40B4-BE49-F238E27FC236}">
                <a16:creationId xmlns:a16="http://schemas.microsoft.com/office/drawing/2014/main" id="{A2661E15-A62C-014B-BA6D-044D5632EE2D}"/>
              </a:ext>
            </a:extLst>
          </p:cNvPr>
          <p:cNvSpPr>
            <a:spLocks noGrp="1"/>
          </p:cNvSpPr>
          <p:nvPr>
            <p:ph type="sldNum" idx="12"/>
          </p:nvPr>
        </p:nvSpPr>
        <p:spPr/>
        <p:txBody>
          <a:bodyPr/>
          <a:lstStyle/>
          <a:p>
            <a:pPr>
              <a:buClr>
                <a:srgbClr val="434343"/>
              </a:buClr>
              <a:buSzPct val="25000"/>
              <a:buFont typeface="Arial"/>
              <a:buNone/>
            </a:pPr>
            <a:fld id="{00000000-1234-1234-1234-123412341234}" type="slidenum">
              <a:rPr lang="en-US" sz="1000" smtClean="0"/>
              <a:pPr>
                <a:buClr>
                  <a:srgbClr val="434343"/>
                </a:buClr>
                <a:buSzPct val="25000"/>
                <a:buFont typeface="Arial"/>
                <a:buNone/>
              </a:pPr>
              <a:t>10</a:t>
            </a:fld>
            <a:endParaRPr lang="en-US" sz="1000"/>
          </a:p>
        </p:txBody>
      </p:sp>
      <p:sp>
        <p:nvSpPr>
          <p:cNvPr id="6" name="TextBox 5">
            <a:extLst>
              <a:ext uri="{FF2B5EF4-FFF2-40B4-BE49-F238E27FC236}">
                <a16:creationId xmlns:a16="http://schemas.microsoft.com/office/drawing/2014/main" id="{9DA10BA9-A2B2-8D43-8439-07DCCF69109B}"/>
              </a:ext>
            </a:extLst>
          </p:cNvPr>
          <p:cNvSpPr txBox="1"/>
          <p:nvPr/>
        </p:nvSpPr>
        <p:spPr>
          <a:xfrm>
            <a:off x="5720123" y="280673"/>
            <a:ext cx="2752317" cy="523220"/>
          </a:xfrm>
          <a:prstGeom prst="rect">
            <a:avLst/>
          </a:prstGeom>
          <a:noFill/>
        </p:spPr>
        <p:txBody>
          <a:bodyPr wrap="square" rtlCol="0">
            <a:spAutoFit/>
          </a:bodyPr>
          <a:lstStyle/>
          <a:p>
            <a:r>
              <a:rPr lang="en-US" dirty="0"/>
              <a:t>Data without its application is like a tortoise without its shell</a:t>
            </a:r>
          </a:p>
        </p:txBody>
      </p:sp>
      <p:pic>
        <p:nvPicPr>
          <p:cNvPr id="8" name="Picture 7" descr="A picture containing plate, clock, table&#10;&#10;Description automatically generated">
            <a:extLst>
              <a:ext uri="{FF2B5EF4-FFF2-40B4-BE49-F238E27FC236}">
                <a16:creationId xmlns:a16="http://schemas.microsoft.com/office/drawing/2014/main" id="{F06A053D-6249-8E4B-9F5A-D4EE84CA8FAB}"/>
              </a:ext>
            </a:extLst>
          </p:cNvPr>
          <p:cNvPicPr>
            <a:picLocks noChangeAspect="1"/>
          </p:cNvPicPr>
          <p:nvPr/>
        </p:nvPicPr>
        <p:blipFill>
          <a:blip r:embed="rId2"/>
          <a:stretch>
            <a:fillRect/>
          </a:stretch>
        </p:blipFill>
        <p:spPr>
          <a:xfrm>
            <a:off x="6132754" y="1016495"/>
            <a:ext cx="2339686" cy="2339686"/>
          </a:xfrm>
          <a:prstGeom prst="ellipse">
            <a:avLst/>
          </a:prstGeom>
        </p:spPr>
      </p:pic>
      <p:sp>
        <p:nvSpPr>
          <p:cNvPr id="9" name="Rectangle 8">
            <a:extLst>
              <a:ext uri="{FF2B5EF4-FFF2-40B4-BE49-F238E27FC236}">
                <a16:creationId xmlns:a16="http://schemas.microsoft.com/office/drawing/2014/main" id="{DB97A5C0-D6FD-6D47-A53A-062C2267E4BF}"/>
              </a:ext>
            </a:extLst>
          </p:cNvPr>
          <p:cNvSpPr/>
          <p:nvPr/>
        </p:nvSpPr>
        <p:spPr>
          <a:xfrm>
            <a:off x="5550863" y="3468683"/>
            <a:ext cx="4237374" cy="369332"/>
          </a:xfrm>
          <a:prstGeom prst="rect">
            <a:avLst/>
          </a:prstGeom>
        </p:spPr>
        <p:txBody>
          <a:bodyPr wrap="square">
            <a:spAutoFit/>
          </a:bodyPr>
          <a:lstStyle/>
          <a:p>
            <a:r>
              <a:rPr lang="en-US" sz="900" dirty="0">
                <a:solidFill>
                  <a:srgbClr val="006052"/>
                </a:solidFill>
              </a:rPr>
              <a:t>From http://</a:t>
            </a:r>
            <a:r>
              <a:rPr lang="en-US" sz="900" dirty="0" err="1">
                <a:solidFill>
                  <a:srgbClr val="006052"/>
                </a:solidFill>
              </a:rPr>
              <a:t>rlv.zcache.com</a:t>
            </a:r>
            <a:r>
              <a:rPr lang="en-US" sz="900" dirty="0">
                <a:solidFill>
                  <a:srgbClr val="006052"/>
                </a:solidFill>
              </a:rPr>
              <a:t>/cute_shell_less_cartoon_tortoise_sticker-r80fe767295c64fa59f0684bc711e9a25_v9waf_8byvr_512.jpg</a:t>
            </a:r>
          </a:p>
        </p:txBody>
      </p:sp>
    </p:spTree>
    <p:extLst>
      <p:ext uri="{BB962C8B-B14F-4D97-AF65-F5344CB8AC3E}">
        <p14:creationId xmlns:p14="http://schemas.microsoft.com/office/powerpoint/2010/main" val="3337360836"/>
      </p:ext>
    </p:extLst>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BDDE35-4B9C-E04E-B571-4D491BBD753F}"/>
              </a:ext>
            </a:extLst>
          </p:cNvPr>
          <p:cNvSpPr>
            <a:spLocks noGrp="1"/>
          </p:cNvSpPr>
          <p:nvPr>
            <p:ph type="title"/>
          </p:nvPr>
        </p:nvSpPr>
        <p:spPr/>
        <p:txBody>
          <a:bodyPr/>
          <a:lstStyle/>
          <a:p>
            <a:r>
              <a:rPr lang="en-US" dirty="0"/>
              <a:t>What is Apache Avro?</a:t>
            </a:r>
          </a:p>
        </p:txBody>
      </p:sp>
      <p:sp>
        <p:nvSpPr>
          <p:cNvPr id="4" name="Content Placeholder 3">
            <a:extLst>
              <a:ext uri="{FF2B5EF4-FFF2-40B4-BE49-F238E27FC236}">
                <a16:creationId xmlns:a16="http://schemas.microsoft.com/office/drawing/2014/main" id="{8F576DF7-BD9F-0A43-A589-111995EE5CFF}"/>
              </a:ext>
            </a:extLst>
          </p:cNvPr>
          <p:cNvSpPr>
            <a:spLocks noGrp="1"/>
          </p:cNvSpPr>
          <p:nvPr>
            <p:ph idx="1"/>
          </p:nvPr>
        </p:nvSpPr>
        <p:spPr/>
        <p:txBody>
          <a:bodyPr/>
          <a:lstStyle/>
          <a:p>
            <a:r>
              <a:rPr lang="en-US" dirty="0"/>
              <a:t>Apache Avro is a data format often used in data lakes.</a:t>
            </a:r>
          </a:p>
          <a:p>
            <a:r>
              <a:rPr lang="en-US" dirty="0"/>
              <a:t>It supports storing data as files, or as messages in the event feed.</a:t>
            </a:r>
          </a:p>
          <a:p>
            <a:r>
              <a:rPr lang="en-US" dirty="0"/>
              <a:t>The schema format of the data is associated with the data.  For files it is stored within it.  This is valuable in a data lake as application and analytical schemas are evolving all of the time.</a:t>
            </a:r>
          </a:p>
          <a:p>
            <a:r>
              <a:rPr lang="en-US" dirty="0"/>
              <a:t>Coco Pharmaceuticals is using Avro</a:t>
            </a:r>
            <a:br>
              <a:rPr lang="en-US" dirty="0"/>
            </a:br>
            <a:r>
              <a:rPr lang="en-US" dirty="0"/>
              <a:t>for the files stored in its data lake.</a:t>
            </a:r>
          </a:p>
        </p:txBody>
      </p:sp>
      <p:sp>
        <p:nvSpPr>
          <p:cNvPr id="3" name="Slide Number Placeholder 2">
            <a:extLst>
              <a:ext uri="{FF2B5EF4-FFF2-40B4-BE49-F238E27FC236}">
                <a16:creationId xmlns:a16="http://schemas.microsoft.com/office/drawing/2014/main" id="{B1EFA7B5-B61F-304E-A1FC-752EC1C6296D}"/>
              </a:ext>
            </a:extLst>
          </p:cNvPr>
          <p:cNvSpPr>
            <a:spLocks noGrp="1"/>
          </p:cNvSpPr>
          <p:nvPr>
            <p:ph type="sldNum" idx="12"/>
          </p:nvPr>
        </p:nvSpPr>
        <p:spPr/>
        <p:txBody>
          <a:bodyPr/>
          <a:lstStyle/>
          <a:p>
            <a:pPr>
              <a:buClr>
                <a:srgbClr val="434343"/>
              </a:buClr>
              <a:buSzPct val="25000"/>
              <a:buFont typeface="Arial"/>
              <a:buNone/>
            </a:pPr>
            <a:fld id="{00000000-1234-1234-1234-123412341234}" type="slidenum">
              <a:rPr lang="en-US" sz="1000" smtClean="0"/>
              <a:pPr>
                <a:buClr>
                  <a:srgbClr val="434343"/>
                </a:buClr>
                <a:buSzPct val="25000"/>
                <a:buFont typeface="Arial"/>
                <a:buNone/>
              </a:pPr>
              <a:t>11</a:t>
            </a:fld>
            <a:endParaRPr lang="en-US" sz="1000"/>
          </a:p>
        </p:txBody>
      </p:sp>
      <p:pic>
        <p:nvPicPr>
          <p:cNvPr id="6" name="Picture 5" descr="A picture containing drawing&#10;&#10;Description automatically generated">
            <a:extLst>
              <a:ext uri="{FF2B5EF4-FFF2-40B4-BE49-F238E27FC236}">
                <a16:creationId xmlns:a16="http://schemas.microsoft.com/office/drawing/2014/main" id="{B2961712-646E-D947-87F2-575B10B89F94}"/>
              </a:ext>
            </a:extLst>
          </p:cNvPr>
          <p:cNvPicPr>
            <a:picLocks noChangeAspect="1"/>
          </p:cNvPicPr>
          <p:nvPr/>
        </p:nvPicPr>
        <p:blipFill>
          <a:blip r:embed="rId2"/>
          <a:stretch>
            <a:fillRect/>
          </a:stretch>
        </p:blipFill>
        <p:spPr>
          <a:xfrm>
            <a:off x="6949101" y="384125"/>
            <a:ext cx="1257300" cy="381000"/>
          </a:xfrm>
          <a:prstGeom prst="rect">
            <a:avLst/>
          </a:prstGeom>
        </p:spPr>
      </p:pic>
      <p:sp>
        <p:nvSpPr>
          <p:cNvPr id="7" name="Rectangle 6">
            <a:extLst>
              <a:ext uri="{FF2B5EF4-FFF2-40B4-BE49-F238E27FC236}">
                <a16:creationId xmlns:a16="http://schemas.microsoft.com/office/drawing/2014/main" id="{63D3099D-4996-2849-AB1B-90A6A67EBAFA}"/>
              </a:ext>
            </a:extLst>
          </p:cNvPr>
          <p:cNvSpPr/>
          <p:nvPr/>
        </p:nvSpPr>
        <p:spPr>
          <a:xfrm>
            <a:off x="4861729" y="426406"/>
            <a:ext cx="1973617" cy="307777"/>
          </a:xfrm>
          <a:prstGeom prst="rect">
            <a:avLst/>
          </a:prstGeom>
        </p:spPr>
        <p:txBody>
          <a:bodyPr wrap="none">
            <a:spAutoFit/>
          </a:bodyPr>
          <a:lstStyle/>
          <a:p>
            <a:r>
              <a:rPr lang="en-US" dirty="0"/>
              <a:t>http://</a:t>
            </a:r>
            <a:r>
              <a:rPr lang="en-US" dirty="0" err="1"/>
              <a:t>avro.apache.org</a:t>
            </a:r>
            <a:r>
              <a:rPr lang="en-US" dirty="0"/>
              <a:t>/</a:t>
            </a:r>
          </a:p>
        </p:txBody>
      </p:sp>
      <p:pic>
        <p:nvPicPr>
          <p:cNvPr id="9" name="Picture 8" descr="A picture containing drawing&#10;&#10;Description automatically generated">
            <a:extLst>
              <a:ext uri="{FF2B5EF4-FFF2-40B4-BE49-F238E27FC236}">
                <a16:creationId xmlns:a16="http://schemas.microsoft.com/office/drawing/2014/main" id="{C38CEB7B-84F9-9945-B42B-EBDB0B8FA171}"/>
              </a:ext>
            </a:extLst>
          </p:cNvPr>
          <p:cNvPicPr>
            <a:picLocks noChangeAspect="1"/>
          </p:cNvPicPr>
          <p:nvPr/>
        </p:nvPicPr>
        <p:blipFill>
          <a:blip r:embed="rId3"/>
          <a:stretch>
            <a:fillRect/>
          </a:stretch>
        </p:blipFill>
        <p:spPr>
          <a:xfrm>
            <a:off x="5768546" y="2741826"/>
            <a:ext cx="1180555" cy="1827049"/>
          </a:xfrm>
          <a:prstGeom prst="rect">
            <a:avLst/>
          </a:prstGeom>
        </p:spPr>
      </p:pic>
    </p:spTree>
    <p:extLst>
      <p:ext uri="{BB962C8B-B14F-4D97-AF65-F5344CB8AC3E}">
        <p14:creationId xmlns:p14="http://schemas.microsoft.com/office/powerpoint/2010/main" val="2459512084"/>
      </p:ext>
    </p:extLst>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6BFBEB-0AB8-D943-A03B-524498946961}"/>
              </a:ext>
            </a:extLst>
          </p:cNvPr>
          <p:cNvSpPr>
            <a:spLocks noGrp="1"/>
          </p:cNvSpPr>
          <p:nvPr>
            <p:ph type="title"/>
          </p:nvPr>
        </p:nvSpPr>
        <p:spPr/>
        <p:txBody>
          <a:bodyPr/>
          <a:lstStyle/>
          <a:p>
            <a:r>
              <a:rPr lang="en-US" dirty="0"/>
              <a:t>ODPi Egeria and metadata management</a:t>
            </a:r>
          </a:p>
        </p:txBody>
      </p:sp>
      <p:sp>
        <p:nvSpPr>
          <p:cNvPr id="4" name="Content Placeholder 3">
            <a:extLst>
              <a:ext uri="{FF2B5EF4-FFF2-40B4-BE49-F238E27FC236}">
                <a16:creationId xmlns:a16="http://schemas.microsoft.com/office/drawing/2014/main" id="{75EBA653-27D6-994B-9198-AC09CFFDBDB2}"/>
              </a:ext>
            </a:extLst>
          </p:cNvPr>
          <p:cNvSpPr>
            <a:spLocks noGrp="1"/>
          </p:cNvSpPr>
          <p:nvPr>
            <p:ph idx="1"/>
          </p:nvPr>
        </p:nvSpPr>
        <p:spPr/>
        <p:txBody>
          <a:bodyPr/>
          <a:lstStyle/>
          <a:p>
            <a:r>
              <a:rPr lang="en-US" dirty="0"/>
              <a:t>ODPi Egeria is an open source distributed metadata management capability.  Coco Pharmaceuticals uses it throughout its IT systems to manage its metadata.  In the data lake, there is an Egeria metadata server plus various governance servers managing the metadata for various data movement and quality engines. </a:t>
            </a:r>
          </a:p>
          <a:p>
            <a:r>
              <a:rPr lang="en-US" dirty="0"/>
              <a:t>The metadata server provides a catalog of the data in the data lake.  It links to the metadata server used by the governance team to manage the governance requirements for data and this is used by the governance servers to govern the usage of data in the data lake.</a:t>
            </a:r>
          </a:p>
        </p:txBody>
      </p:sp>
      <p:sp>
        <p:nvSpPr>
          <p:cNvPr id="3" name="Slide Number Placeholder 2">
            <a:extLst>
              <a:ext uri="{FF2B5EF4-FFF2-40B4-BE49-F238E27FC236}">
                <a16:creationId xmlns:a16="http://schemas.microsoft.com/office/drawing/2014/main" id="{66E2CA4C-BC41-A940-BEBF-1C5CA7C5D0FA}"/>
              </a:ext>
            </a:extLst>
          </p:cNvPr>
          <p:cNvSpPr>
            <a:spLocks noGrp="1"/>
          </p:cNvSpPr>
          <p:nvPr>
            <p:ph type="sldNum" idx="12"/>
          </p:nvPr>
        </p:nvSpPr>
        <p:spPr/>
        <p:txBody>
          <a:bodyPr/>
          <a:lstStyle/>
          <a:p>
            <a:pPr>
              <a:buClr>
                <a:srgbClr val="434343"/>
              </a:buClr>
              <a:buSzPct val="25000"/>
              <a:buFont typeface="Arial"/>
              <a:buNone/>
            </a:pPr>
            <a:fld id="{00000000-1234-1234-1234-123412341234}" type="slidenum">
              <a:rPr lang="en-US" sz="1000" smtClean="0"/>
              <a:pPr>
                <a:buClr>
                  <a:srgbClr val="434343"/>
                </a:buClr>
                <a:buSzPct val="25000"/>
                <a:buFont typeface="Arial"/>
                <a:buNone/>
              </a:pPr>
              <a:t>12</a:t>
            </a:fld>
            <a:endParaRPr lang="en-US" sz="1000"/>
          </a:p>
        </p:txBody>
      </p:sp>
      <p:pic>
        <p:nvPicPr>
          <p:cNvPr id="6" name="Picture 5" descr="A close up of a logo&#10;&#10;Description automatically generated">
            <a:extLst>
              <a:ext uri="{FF2B5EF4-FFF2-40B4-BE49-F238E27FC236}">
                <a16:creationId xmlns:a16="http://schemas.microsoft.com/office/drawing/2014/main" id="{63A57996-2D68-CF41-A477-9BC546795C11}"/>
              </a:ext>
            </a:extLst>
          </p:cNvPr>
          <p:cNvPicPr>
            <a:picLocks noChangeAspect="1"/>
          </p:cNvPicPr>
          <p:nvPr/>
        </p:nvPicPr>
        <p:blipFill>
          <a:blip r:embed="rId2"/>
          <a:stretch>
            <a:fillRect/>
          </a:stretch>
        </p:blipFill>
        <p:spPr>
          <a:xfrm>
            <a:off x="6793872" y="269825"/>
            <a:ext cx="1384300" cy="609600"/>
          </a:xfrm>
          <a:prstGeom prst="rect">
            <a:avLst/>
          </a:prstGeom>
        </p:spPr>
      </p:pic>
    </p:spTree>
    <p:extLst>
      <p:ext uri="{BB962C8B-B14F-4D97-AF65-F5344CB8AC3E}">
        <p14:creationId xmlns:p14="http://schemas.microsoft.com/office/powerpoint/2010/main" val="2196015504"/>
      </p:ext>
    </p:extLst>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Title 3"/>
          <p:cNvSpPr>
            <a:spLocks noGrp="1"/>
          </p:cNvSpPr>
          <p:nvPr>
            <p:ph type="title"/>
          </p:nvPr>
        </p:nvSpPr>
        <p:spPr/>
        <p:txBody>
          <a:bodyPr/>
          <a:lstStyle/>
          <a:p>
            <a:r>
              <a:rPr lang="en-US" dirty="0">
                <a:latin typeface="Arial" charset="0"/>
                <a:ea typeface="MS PGothic" charset="0"/>
              </a:rPr>
              <a:t>What does metadata look like?</a:t>
            </a:r>
          </a:p>
        </p:txBody>
      </p:sp>
      <p:sp>
        <p:nvSpPr>
          <p:cNvPr id="125" name="Rectangle 124">
            <a:extLst>
              <a:ext uri="{FF2B5EF4-FFF2-40B4-BE49-F238E27FC236}">
                <a16:creationId xmlns:a16="http://schemas.microsoft.com/office/drawing/2014/main" id="{4C0D3A0A-6400-0846-A3B1-D4D9D76A74C6}"/>
              </a:ext>
            </a:extLst>
          </p:cNvPr>
          <p:cNvSpPr/>
          <p:nvPr/>
        </p:nvSpPr>
        <p:spPr>
          <a:xfrm>
            <a:off x="157216" y="834630"/>
            <a:ext cx="8759825" cy="2187178"/>
          </a:xfrm>
          <a:prstGeom prst="rect">
            <a:avLst/>
          </a:prstGeom>
          <a:solidFill>
            <a:srgbClr val="4BACC6">
              <a:lumMod val="40000"/>
              <a:lumOff val="60000"/>
            </a:srgbClr>
          </a:solidFill>
          <a:ln w="9525" cap="flat" cmpd="sng" algn="ctr">
            <a:noFill/>
            <a:prstDash val="solid"/>
          </a:ln>
          <a:effectLst>
            <a:outerShdw blurRad="40000" dist="23000" dir="5400000" rotWithShape="0">
              <a:srgbClr val="000000">
                <a:alpha val="35000"/>
              </a:srgbClr>
            </a:outerShdw>
          </a:effectLst>
        </p:spPr>
        <p:txBody>
          <a:bodyPr anchor="b"/>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1F497D"/>
                </a:solidFill>
                <a:effectLst/>
                <a:uLnTx/>
                <a:uFillTx/>
                <a:latin typeface="Calibri"/>
                <a:ea typeface="ＭＳ Ｐゴシック"/>
                <a:cs typeface="Calibri"/>
              </a:rPr>
              <a:t>Business</a:t>
            </a:r>
          </a:p>
          <a:p>
            <a:pPr marL="0" marR="0" lvl="0" indent="0" algn="r" defTabSz="91440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1F497D"/>
                </a:solidFill>
                <a:effectLst/>
                <a:uLnTx/>
                <a:uFillTx/>
                <a:latin typeface="Calibri"/>
                <a:ea typeface="ＭＳ Ｐゴシック"/>
                <a:cs typeface="Calibri"/>
              </a:rPr>
              <a:t>metadata</a:t>
            </a:r>
          </a:p>
        </p:txBody>
      </p:sp>
      <p:sp>
        <p:nvSpPr>
          <p:cNvPr id="126" name="Rectangle 125">
            <a:extLst>
              <a:ext uri="{FF2B5EF4-FFF2-40B4-BE49-F238E27FC236}">
                <a16:creationId xmlns:a16="http://schemas.microsoft.com/office/drawing/2014/main" id="{615D09C3-C60A-2D49-BE24-D39D686ED248}"/>
              </a:ext>
            </a:extLst>
          </p:cNvPr>
          <p:cNvSpPr/>
          <p:nvPr/>
        </p:nvSpPr>
        <p:spPr>
          <a:xfrm>
            <a:off x="157163" y="3045645"/>
            <a:ext cx="8763000" cy="1316831"/>
          </a:xfrm>
          <a:prstGeom prst="rect">
            <a:avLst/>
          </a:prstGeom>
          <a:solidFill>
            <a:srgbClr val="EEECE1">
              <a:lumMod val="75000"/>
            </a:srgbClr>
          </a:solidFill>
          <a:ln w="9525" cap="flat" cmpd="sng" algn="ctr">
            <a:noFill/>
            <a:prstDash val="solid"/>
          </a:ln>
          <a:effectLst>
            <a:outerShdw blurRad="40000" dist="23000" dir="5400000" rotWithShape="0">
              <a:srgbClr val="000000">
                <a:alpha val="35000"/>
              </a:srgbClr>
            </a:outerShdw>
          </a:effectLst>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1F497D"/>
                </a:solidFill>
                <a:effectLst/>
                <a:uLnTx/>
                <a:uFillTx/>
                <a:latin typeface="Calibri"/>
                <a:ea typeface="ＭＳ Ｐゴシック"/>
                <a:cs typeface="Calibri"/>
              </a:rPr>
              <a:t>Structural</a:t>
            </a:r>
          </a:p>
          <a:p>
            <a:pPr marL="0" marR="0" lvl="0" indent="0" algn="r" defTabSz="91440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1F497D"/>
                </a:solidFill>
                <a:effectLst/>
                <a:uLnTx/>
                <a:uFillTx/>
                <a:latin typeface="Calibri"/>
                <a:ea typeface="ＭＳ Ｐゴシック"/>
                <a:cs typeface="Calibri"/>
              </a:rPr>
              <a:t>metadata for</a:t>
            </a:r>
          </a:p>
          <a:p>
            <a:pPr marL="0" marR="0" lvl="0" indent="0" algn="r" defTabSz="91440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1F497D"/>
                </a:solidFill>
                <a:effectLst/>
                <a:uLnTx/>
                <a:uFillTx/>
                <a:latin typeface="Calibri"/>
                <a:ea typeface="ＭＳ Ｐゴシック"/>
                <a:cs typeface="Calibri"/>
              </a:rPr>
              <a:t>a data store</a:t>
            </a:r>
          </a:p>
        </p:txBody>
      </p:sp>
      <p:cxnSp>
        <p:nvCxnSpPr>
          <p:cNvPr id="127" name="Straight Connector 126">
            <a:extLst>
              <a:ext uri="{FF2B5EF4-FFF2-40B4-BE49-F238E27FC236}">
                <a16:creationId xmlns:a16="http://schemas.microsoft.com/office/drawing/2014/main" id="{B74FECEE-1692-7643-B7BD-5AB55D711547}"/>
              </a:ext>
            </a:extLst>
          </p:cNvPr>
          <p:cNvCxnSpPr/>
          <p:nvPr/>
        </p:nvCxnSpPr>
        <p:spPr bwMode="auto">
          <a:xfrm>
            <a:off x="1955800" y="3273029"/>
            <a:ext cx="4452938" cy="0"/>
          </a:xfrm>
          <a:prstGeom prst="line">
            <a:avLst/>
          </a:prstGeom>
          <a:solidFill>
            <a:srgbClr val="CC99FF"/>
          </a:solidFill>
          <a:ln w="19050" cap="flat" cmpd="sng" algn="ctr">
            <a:solidFill>
              <a:srgbClr val="1F497D"/>
            </a:solidFill>
            <a:prstDash val="sysDash"/>
            <a:round/>
            <a:headEnd type="none" w="med" len="med"/>
            <a:tailEnd type="none"/>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128" name="Straight Connector 127">
            <a:extLst>
              <a:ext uri="{FF2B5EF4-FFF2-40B4-BE49-F238E27FC236}">
                <a16:creationId xmlns:a16="http://schemas.microsoft.com/office/drawing/2014/main" id="{D5879178-D4E8-1F4D-AC07-5CA7813AB9D5}"/>
              </a:ext>
            </a:extLst>
          </p:cNvPr>
          <p:cNvCxnSpPr/>
          <p:nvPr/>
        </p:nvCxnSpPr>
        <p:spPr bwMode="auto">
          <a:xfrm>
            <a:off x="1958975" y="4176713"/>
            <a:ext cx="4452938" cy="0"/>
          </a:xfrm>
          <a:prstGeom prst="line">
            <a:avLst/>
          </a:prstGeom>
          <a:solidFill>
            <a:srgbClr val="CC99FF"/>
          </a:solidFill>
          <a:ln w="19050" cap="flat" cmpd="sng" algn="ctr">
            <a:solidFill>
              <a:srgbClr val="1F497D"/>
            </a:solidFill>
            <a:prstDash val="sysDash"/>
            <a:round/>
            <a:headEnd type="none" w="med" len="med"/>
            <a:tailEnd type="none"/>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sp>
        <p:nvSpPr>
          <p:cNvPr id="129" name="Rectangle 128">
            <a:extLst>
              <a:ext uri="{FF2B5EF4-FFF2-40B4-BE49-F238E27FC236}">
                <a16:creationId xmlns:a16="http://schemas.microsoft.com/office/drawing/2014/main" id="{10DEA266-F8F1-144D-9B19-DB0260A36BE5}"/>
              </a:ext>
            </a:extLst>
          </p:cNvPr>
          <p:cNvSpPr/>
          <p:nvPr/>
        </p:nvSpPr>
        <p:spPr>
          <a:xfrm>
            <a:off x="1751013" y="3268292"/>
            <a:ext cx="971550" cy="912019"/>
          </a:xfrm>
          <a:prstGeom prst="rect">
            <a:avLst/>
          </a:prstGeom>
          <a:solidFill>
            <a:srgbClr val="FFFFFF"/>
          </a:solidFill>
          <a:ln w="9525" cap="flat" cmpd="sng" algn="ctr">
            <a:solidFill>
              <a:srgbClr val="1F497D"/>
            </a:solidFill>
            <a:prstDash val="solid"/>
          </a:ln>
          <a:effectLst>
            <a:outerShdw blurRad="40000" dist="23000" dir="5400000" rotWithShape="0">
              <a:srgbClr val="000000">
                <a:alpha val="35000"/>
              </a:srgbClr>
            </a:outerShdw>
          </a:effectLst>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50" b="0" i="0" u="none" strike="noStrike" kern="1200" cap="small" spc="0" normalizeH="0" baseline="0" noProof="0" dirty="0" err="1">
                <a:ln>
                  <a:noFill/>
                </a:ln>
                <a:solidFill>
                  <a:srgbClr val="1F497D"/>
                </a:solidFill>
                <a:effectLst/>
                <a:uLnTx/>
                <a:uFillTx/>
                <a:latin typeface="Calibri"/>
                <a:ea typeface="ＭＳ Ｐゴシック"/>
                <a:cs typeface="Calibri"/>
              </a:rPr>
              <a:t>EmpName</a:t>
            </a:r>
            <a:endParaRPr kumimoji="0" lang="en-US" sz="1050" b="0" i="0" u="none" strike="noStrike" kern="1200" cap="small" spc="0" normalizeH="0" baseline="0" noProof="0" dirty="0">
              <a:ln>
                <a:noFill/>
              </a:ln>
              <a:solidFill>
                <a:srgbClr val="1F497D"/>
              </a:solidFill>
              <a:effectLst/>
              <a:uLnTx/>
              <a:uFillTx/>
              <a:latin typeface="Calibri"/>
              <a:ea typeface="ＭＳ Ｐゴシック"/>
              <a:cs typeface="Calibri"/>
            </a:endParaRPr>
          </a:p>
        </p:txBody>
      </p:sp>
      <p:sp>
        <p:nvSpPr>
          <p:cNvPr id="130" name="Rectangle 129">
            <a:extLst>
              <a:ext uri="{FF2B5EF4-FFF2-40B4-BE49-F238E27FC236}">
                <a16:creationId xmlns:a16="http://schemas.microsoft.com/office/drawing/2014/main" id="{A45A60F6-C15B-1E4F-AC8A-B502914E260A}"/>
              </a:ext>
            </a:extLst>
          </p:cNvPr>
          <p:cNvSpPr/>
          <p:nvPr/>
        </p:nvSpPr>
        <p:spPr>
          <a:xfrm>
            <a:off x="2725738" y="3268292"/>
            <a:ext cx="971550" cy="912019"/>
          </a:xfrm>
          <a:prstGeom prst="rect">
            <a:avLst/>
          </a:prstGeom>
          <a:solidFill>
            <a:srgbClr val="FFFFFF"/>
          </a:solidFill>
          <a:ln w="9525" cap="flat" cmpd="sng" algn="ctr">
            <a:solidFill>
              <a:srgbClr val="1F497D"/>
            </a:solidFill>
            <a:prstDash val="solid"/>
          </a:ln>
          <a:effectLst>
            <a:outerShdw blurRad="40000" dist="23000" dir="5400000" rotWithShape="0">
              <a:srgbClr val="000000">
                <a:alpha val="35000"/>
              </a:srgbClr>
            </a:outerShdw>
          </a:effectLst>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50" b="0" i="0" u="none" strike="noStrike" kern="1200" cap="small" spc="0" normalizeH="0" baseline="0" noProof="0" dirty="0" err="1">
                <a:ln>
                  <a:noFill/>
                </a:ln>
                <a:solidFill>
                  <a:srgbClr val="1F497D"/>
                </a:solidFill>
                <a:effectLst/>
                <a:uLnTx/>
                <a:uFillTx/>
                <a:latin typeface="Calibri"/>
                <a:ea typeface="ＭＳ Ｐゴシック"/>
                <a:cs typeface="Calibri"/>
              </a:rPr>
              <a:t>EmpNo</a:t>
            </a:r>
            <a:endParaRPr kumimoji="0" lang="en-US" sz="1050" b="0" i="0" u="none" strike="noStrike" kern="1200" cap="small" spc="0" normalizeH="0" baseline="0" noProof="0" dirty="0">
              <a:ln>
                <a:noFill/>
              </a:ln>
              <a:solidFill>
                <a:srgbClr val="1F497D"/>
              </a:solidFill>
              <a:effectLst/>
              <a:uLnTx/>
              <a:uFillTx/>
              <a:latin typeface="Calibri"/>
              <a:ea typeface="ＭＳ Ｐゴシック"/>
              <a:cs typeface="Calibri"/>
            </a:endParaRPr>
          </a:p>
        </p:txBody>
      </p:sp>
      <p:sp>
        <p:nvSpPr>
          <p:cNvPr id="131" name="Rectangle 130">
            <a:extLst>
              <a:ext uri="{FF2B5EF4-FFF2-40B4-BE49-F238E27FC236}">
                <a16:creationId xmlns:a16="http://schemas.microsoft.com/office/drawing/2014/main" id="{3898DA43-984D-8445-8029-7D0799A0193A}"/>
              </a:ext>
            </a:extLst>
          </p:cNvPr>
          <p:cNvSpPr/>
          <p:nvPr/>
        </p:nvSpPr>
        <p:spPr>
          <a:xfrm>
            <a:off x="3698875" y="3268292"/>
            <a:ext cx="971550" cy="912019"/>
          </a:xfrm>
          <a:prstGeom prst="rect">
            <a:avLst/>
          </a:prstGeom>
          <a:solidFill>
            <a:srgbClr val="FFFFFF"/>
          </a:solidFill>
          <a:ln w="9525" cap="flat" cmpd="sng" algn="ctr">
            <a:solidFill>
              <a:srgbClr val="1F497D"/>
            </a:solidFill>
            <a:prstDash val="solid"/>
          </a:ln>
          <a:effectLst>
            <a:outerShdw blurRad="40000" dist="23000" dir="5400000" rotWithShape="0">
              <a:srgbClr val="000000">
                <a:alpha val="35000"/>
              </a:srgbClr>
            </a:outerShdw>
          </a:effectLst>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50" b="0" i="0" u="none" strike="noStrike" kern="1200" cap="small" spc="0" normalizeH="0" baseline="0" noProof="0" dirty="0" err="1">
                <a:ln>
                  <a:noFill/>
                </a:ln>
                <a:solidFill>
                  <a:srgbClr val="1F497D"/>
                </a:solidFill>
                <a:effectLst/>
                <a:uLnTx/>
                <a:uFillTx/>
                <a:latin typeface="Calibri"/>
                <a:ea typeface="ＭＳ Ｐゴシック"/>
                <a:cs typeface="Calibri"/>
              </a:rPr>
              <a:t>JobCode</a:t>
            </a:r>
            <a:endParaRPr kumimoji="0" lang="en-US" sz="1050" b="0" i="0" u="none" strike="noStrike" kern="1200" cap="small" spc="0" normalizeH="0" baseline="0" noProof="0" dirty="0">
              <a:ln>
                <a:noFill/>
              </a:ln>
              <a:solidFill>
                <a:srgbClr val="1F497D"/>
              </a:solidFill>
              <a:effectLst/>
              <a:uLnTx/>
              <a:uFillTx/>
              <a:latin typeface="Calibri"/>
              <a:ea typeface="ＭＳ Ｐゴシック"/>
              <a:cs typeface="Calibri"/>
            </a:endParaRPr>
          </a:p>
        </p:txBody>
      </p:sp>
      <p:sp>
        <p:nvSpPr>
          <p:cNvPr id="132" name="Rectangle 131">
            <a:extLst>
              <a:ext uri="{FF2B5EF4-FFF2-40B4-BE49-F238E27FC236}">
                <a16:creationId xmlns:a16="http://schemas.microsoft.com/office/drawing/2014/main" id="{98F74EE4-32D8-7345-9F63-FCC035A00D4C}"/>
              </a:ext>
            </a:extLst>
          </p:cNvPr>
          <p:cNvSpPr/>
          <p:nvPr/>
        </p:nvSpPr>
        <p:spPr>
          <a:xfrm>
            <a:off x="5932488" y="3268292"/>
            <a:ext cx="971550" cy="912019"/>
          </a:xfrm>
          <a:prstGeom prst="rect">
            <a:avLst/>
          </a:prstGeom>
          <a:solidFill>
            <a:srgbClr val="FFFFFF"/>
          </a:solidFill>
          <a:ln w="9525" cap="flat" cmpd="sng" algn="ctr">
            <a:solidFill>
              <a:srgbClr val="1F497D"/>
            </a:solidFill>
            <a:prstDash val="solid"/>
          </a:ln>
          <a:effectLst>
            <a:outerShdw blurRad="40000" dist="23000" dir="5400000" rotWithShape="0">
              <a:srgbClr val="000000">
                <a:alpha val="35000"/>
              </a:srgbClr>
            </a:outerShdw>
          </a:effectLst>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50" b="0" i="0" u="none" strike="noStrike" kern="1200" cap="small" spc="0" normalizeH="0" baseline="0" noProof="0" dirty="0">
                <a:ln>
                  <a:noFill/>
                </a:ln>
                <a:solidFill>
                  <a:srgbClr val="1F497D"/>
                </a:solidFill>
                <a:effectLst/>
                <a:uLnTx/>
                <a:uFillTx/>
                <a:latin typeface="Calibri"/>
                <a:ea typeface="ＭＳ Ｐゴシック"/>
                <a:cs typeface="Calibri"/>
              </a:rPr>
              <a:t>Salary</a:t>
            </a:r>
          </a:p>
        </p:txBody>
      </p:sp>
      <p:sp>
        <p:nvSpPr>
          <p:cNvPr id="133" name="Rectangle 132">
            <a:extLst>
              <a:ext uri="{FF2B5EF4-FFF2-40B4-BE49-F238E27FC236}">
                <a16:creationId xmlns:a16="http://schemas.microsoft.com/office/drawing/2014/main" id="{930ABD19-E3EE-1945-BFA3-05FBE362752F}"/>
              </a:ext>
            </a:extLst>
          </p:cNvPr>
          <p:cNvSpPr/>
          <p:nvPr/>
        </p:nvSpPr>
        <p:spPr>
          <a:xfrm rot="16200000">
            <a:off x="961838" y="3465450"/>
            <a:ext cx="1070372" cy="490317"/>
          </a:xfrm>
          <a:prstGeom prst="rect">
            <a:avLst/>
          </a:prstGeom>
          <a:solidFill>
            <a:srgbClr val="FFFFFF"/>
          </a:solidFill>
          <a:ln w="9525" cap="flat" cmpd="sng" algn="ctr">
            <a:solidFill>
              <a:srgbClr val="1F497D"/>
            </a:solidFill>
            <a:prstDash val="solid"/>
          </a:ln>
          <a:effectLst>
            <a:outerShdw blurRad="40000" dist="23000" dir="5400000" rotWithShape="0">
              <a:srgbClr val="000000">
                <a:alpha val="35000"/>
              </a:srgb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b="0" i="0" u="none" strike="noStrike" kern="1200" cap="small" spc="0" normalizeH="0" baseline="0" noProof="0" dirty="0">
                <a:ln>
                  <a:noFill/>
                </a:ln>
                <a:solidFill>
                  <a:srgbClr val="1F497D"/>
                </a:solidFill>
                <a:effectLst/>
                <a:uLnTx/>
                <a:uFillTx/>
                <a:latin typeface="Calibri"/>
                <a:ea typeface="ＭＳ Ｐゴシック"/>
                <a:cs typeface="Calibri"/>
              </a:rPr>
              <a:t>Employee Record</a:t>
            </a:r>
          </a:p>
        </p:txBody>
      </p:sp>
      <p:sp>
        <p:nvSpPr>
          <p:cNvPr id="134" name="TextBox 133">
            <a:extLst>
              <a:ext uri="{FF2B5EF4-FFF2-40B4-BE49-F238E27FC236}">
                <a16:creationId xmlns:a16="http://schemas.microsoft.com/office/drawing/2014/main" id="{A21D45FA-380C-6D4F-8AE0-5660C9690924}"/>
              </a:ext>
            </a:extLst>
          </p:cNvPr>
          <p:cNvSpPr txBox="1"/>
          <p:nvPr/>
        </p:nvSpPr>
        <p:spPr bwMode="auto">
          <a:xfrm>
            <a:off x="1066823" y="906093"/>
            <a:ext cx="904478" cy="307777"/>
          </a:xfrm>
          <a:prstGeom prst="rect">
            <a:avLst/>
          </a:prstGeom>
          <a:solidFill>
            <a:srgbClr val="4BACC6">
              <a:lumMod val="20000"/>
              <a:lumOff val="80000"/>
            </a:srgbClr>
          </a:solidFill>
          <a:ln w="9525">
            <a:solidFill>
              <a:srgbClr val="4BACC6"/>
            </a:solidFill>
            <a:miter lim="800000"/>
            <a:headEnd/>
            <a:tailEnd/>
          </a:ln>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black"/>
                </a:solidFill>
                <a:effectLst/>
                <a:uLnTx/>
                <a:uFillTx/>
                <a:latin typeface="Calibri" pitchFamily="-1" charset="0"/>
                <a:ea typeface="ＭＳ Ｐゴシック"/>
                <a:cs typeface="+mn-cs"/>
              </a:rPr>
              <a:t>Employee</a:t>
            </a:r>
          </a:p>
        </p:txBody>
      </p:sp>
      <p:sp>
        <p:nvSpPr>
          <p:cNvPr id="135" name="TextBox 134">
            <a:extLst>
              <a:ext uri="{FF2B5EF4-FFF2-40B4-BE49-F238E27FC236}">
                <a16:creationId xmlns:a16="http://schemas.microsoft.com/office/drawing/2014/main" id="{54A77B67-1AD6-A843-902D-B3F64FDB8124}"/>
              </a:ext>
            </a:extLst>
          </p:cNvPr>
          <p:cNvSpPr txBox="1"/>
          <p:nvPr/>
        </p:nvSpPr>
        <p:spPr bwMode="auto">
          <a:xfrm>
            <a:off x="4776809" y="1360911"/>
            <a:ext cx="1236749" cy="307777"/>
          </a:xfrm>
          <a:prstGeom prst="rect">
            <a:avLst/>
          </a:prstGeom>
          <a:solidFill>
            <a:srgbClr val="4BACC6">
              <a:lumMod val="20000"/>
              <a:lumOff val="80000"/>
            </a:srgbClr>
          </a:solidFill>
          <a:ln w="9525">
            <a:solidFill>
              <a:srgbClr val="4BACC6"/>
            </a:solidFill>
            <a:miter lim="800000"/>
            <a:headEnd/>
            <a:tailEnd/>
          </a:ln>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black"/>
                </a:solidFill>
                <a:effectLst/>
                <a:uLnTx/>
                <a:uFillTx/>
                <a:latin typeface="Calibri" pitchFamily="-1" charset="0"/>
                <a:ea typeface="ＭＳ Ｐゴシック"/>
                <a:cs typeface="+mn-cs"/>
              </a:rPr>
              <a:t>Work Location</a:t>
            </a:r>
          </a:p>
        </p:txBody>
      </p:sp>
      <p:sp>
        <p:nvSpPr>
          <p:cNvPr id="136" name="TextBox 135">
            <a:extLst>
              <a:ext uri="{FF2B5EF4-FFF2-40B4-BE49-F238E27FC236}">
                <a16:creationId xmlns:a16="http://schemas.microsoft.com/office/drawing/2014/main" id="{4DA2A1A9-7B4E-174A-BB0D-5D486D569AB7}"/>
              </a:ext>
            </a:extLst>
          </p:cNvPr>
          <p:cNvSpPr txBox="1"/>
          <p:nvPr/>
        </p:nvSpPr>
        <p:spPr bwMode="auto">
          <a:xfrm>
            <a:off x="6638926" y="2309839"/>
            <a:ext cx="1182631" cy="307777"/>
          </a:xfrm>
          <a:prstGeom prst="rect">
            <a:avLst/>
          </a:prstGeom>
          <a:solidFill>
            <a:srgbClr val="4BACC6">
              <a:lumMod val="20000"/>
              <a:lumOff val="80000"/>
            </a:srgbClr>
          </a:solidFill>
          <a:ln w="9525">
            <a:solidFill>
              <a:srgbClr val="4BACC6"/>
            </a:solidFill>
            <a:miter lim="800000"/>
            <a:headEnd/>
            <a:tailEnd/>
          </a:ln>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black"/>
                </a:solidFill>
                <a:effectLst/>
                <a:uLnTx/>
                <a:uFillTx/>
                <a:latin typeface="Calibri" pitchFamily="-1" charset="0"/>
                <a:ea typeface="ＭＳ Ｐゴシック"/>
                <a:cs typeface="+mn-cs"/>
              </a:rPr>
              <a:t>Annual Salary</a:t>
            </a:r>
          </a:p>
        </p:txBody>
      </p:sp>
      <p:sp>
        <p:nvSpPr>
          <p:cNvPr id="137" name="TextBox 136">
            <a:extLst>
              <a:ext uri="{FF2B5EF4-FFF2-40B4-BE49-F238E27FC236}">
                <a16:creationId xmlns:a16="http://schemas.microsoft.com/office/drawing/2014/main" id="{902B9120-0794-804B-A0EE-1A7D43E156E7}"/>
              </a:ext>
            </a:extLst>
          </p:cNvPr>
          <p:cNvSpPr txBox="1"/>
          <p:nvPr/>
        </p:nvSpPr>
        <p:spPr bwMode="auto">
          <a:xfrm>
            <a:off x="3787469" y="2024089"/>
            <a:ext cx="793807" cy="307777"/>
          </a:xfrm>
          <a:prstGeom prst="rect">
            <a:avLst/>
          </a:prstGeom>
          <a:solidFill>
            <a:srgbClr val="4BACC6">
              <a:lumMod val="20000"/>
              <a:lumOff val="80000"/>
            </a:srgbClr>
          </a:solidFill>
          <a:ln w="9525">
            <a:solidFill>
              <a:srgbClr val="4BACC6"/>
            </a:solidFill>
            <a:miter lim="800000"/>
            <a:headEnd/>
            <a:tailEnd/>
          </a:ln>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black"/>
                </a:solidFill>
                <a:effectLst/>
                <a:uLnTx/>
                <a:uFillTx/>
                <a:latin typeface="Calibri" pitchFamily="-1" charset="0"/>
                <a:ea typeface="ＭＳ Ｐゴシック"/>
                <a:cs typeface="+mn-cs"/>
              </a:rPr>
              <a:t>Job Title</a:t>
            </a:r>
          </a:p>
        </p:txBody>
      </p:sp>
      <p:sp>
        <p:nvSpPr>
          <p:cNvPr id="138" name="TextBox 137">
            <a:extLst>
              <a:ext uri="{FF2B5EF4-FFF2-40B4-BE49-F238E27FC236}">
                <a16:creationId xmlns:a16="http://schemas.microsoft.com/office/drawing/2014/main" id="{B8B21A8D-26B8-0740-BE81-A84FCFE7E1B5}"/>
              </a:ext>
            </a:extLst>
          </p:cNvPr>
          <p:cNvSpPr txBox="1"/>
          <p:nvPr/>
        </p:nvSpPr>
        <p:spPr bwMode="auto">
          <a:xfrm>
            <a:off x="2397146" y="2256261"/>
            <a:ext cx="1084015" cy="307777"/>
          </a:xfrm>
          <a:prstGeom prst="rect">
            <a:avLst/>
          </a:prstGeom>
          <a:solidFill>
            <a:srgbClr val="4BACC6">
              <a:lumMod val="20000"/>
              <a:lumOff val="80000"/>
            </a:srgbClr>
          </a:solidFill>
          <a:ln w="9525">
            <a:solidFill>
              <a:srgbClr val="4BACC6"/>
            </a:solidFill>
            <a:miter lim="800000"/>
            <a:headEnd/>
            <a:tailEnd/>
          </a:ln>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black"/>
                </a:solidFill>
                <a:effectLst/>
                <a:uLnTx/>
                <a:uFillTx/>
                <a:latin typeface="Calibri" pitchFamily="-1" charset="0"/>
                <a:ea typeface="ＭＳ Ｐゴシック"/>
                <a:cs typeface="+mn-cs"/>
              </a:rPr>
              <a:t>Employee Id</a:t>
            </a:r>
          </a:p>
        </p:txBody>
      </p:sp>
      <p:sp>
        <p:nvSpPr>
          <p:cNvPr id="139" name="TextBox 138">
            <a:extLst>
              <a:ext uri="{FF2B5EF4-FFF2-40B4-BE49-F238E27FC236}">
                <a16:creationId xmlns:a16="http://schemas.microsoft.com/office/drawing/2014/main" id="{D686236B-68DD-0245-B9DB-93E5BC4D69EB}"/>
              </a:ext>
            </a:extLst>
          </p:cNvPr>
          <p:cNvSpPr txBox="1"/>
          <p:nvPr/>
        </p:nvSpPr>
        <p:spPr bwMode="auto">
          <a:xfrm>
            <a:off x="825506" y="2440808"/>
            <a:ext cx="1378967" cy="307777"/>
          </a:xfrm>
          <a:prstGeom prst="rect">
            <a:avLst/>
          </a:prstGeom>
          <a:solidFill>
            <a:srgbClr val="4BACC6">
              <a:lumMod val="20000"/>
              <a:lumOff val="80000"/>
            </a:srgbClr>
          </a:solidFill>
          <a:ln w="9525">
            <a:solidFill>
              <a:srgbClr val="4BACC6"/>
            </a:solidFill>
            <a:miter lim="800000"/>
            <a:headEnd/>
            <a:tailEnd/>
          </a:ln>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black"/>
                </a:solidFill>
                <a:effectLst/>
                <a:uLnTx/>
                <a:uFillTx/>
                <a:latin typeface="Calibri" pitchFamily="-1" charset="0"/>
                <a:ea typeface="ＭＳ Ｐゴシック"/>
                <a:cs typeface="+mn-cs"/>
              </a:rPr>
              <a:t>Employee Name</a:t>
            </a:r>
          </a:p>
        </p:txBody>
      </p:sp>
      <p:sp>
        <p:nvSpPr>
          <p:cNvPr id="140" name="TextBox 139">
            <a:extLst>
              <a:ext uri="{FF2B5EF4-FFF2-40B4-BE49-F238E27FC236}">
                <a16:creationId xmlns:a16="http://schemas.microsoft.com/office/drawing/2014/main" id="{4226883C-EE08-5A48-B7F0-C9FC1A9E791D}"/>
              </a:ext>
            </a:extLst>
          </p:cNvPr>
          <p:cNvSpPr txBox="1"/>
          <p:nvPr/>
        </p:nvSpPr>
        <p:spPr bwMode="auto">
          <a:xfrm>
            <a:off x="7292984" y="1683570"/>
            <a:ext cx="1337674" cy="307777"/>
          </a:xfrm>
          <a:prstGeom prst="rect">
            <a:avLst/>
          </a:prstGeom>
          <a:solidFill>
            <a:srgbClr val="4BACC6">
              <a:lumMod val="20000"/>
              <a:lumOff val="80000"/>
            </a:srgbClr>
          </a:solidFill>
          <a:ln w="9525">
            <a:solidFill>
              <a:srgbClr val="4BACC6"/>
            </a:solidFill>
            <a:miter lim="800000"/>
            <a:headEnd/>
            <a:tailEnd/>
          </a:ln>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black"/>
                </a:solidFill>
                <a:effectLst/>
                <a:uLnTx/>
                <a:uFillTx/>
                <a:latin typeface="Calibri" pitchFamily="-1" charset="0"/>
                <a:ea typeface="ＭＳ Ｐゴシック"/>
                <a:cs typeface="+mn-cs"/>
              </a:rPr>
              <a:t>Hourly Pay Rate</a:t>
            </a:r>
          </a:p>
        </p:txBody>
      </p:sp>
      <p:sp>
        <p:nvSpPr>
          <p:cNvPr id="141" name="TextBox 140">
            <a:extLst>
              <a:ext uri="{FF2B5EF4-FFF2-40B4-BE49-F238E27FC236}">
                <a16:creationId xmlns:a16="http://schemas.microsoft.com/office/drawing/2014/main" id="{6BBEA07E-1325-FB4D-8F53-BE3774B95AA5}"/>
              </a:ext>
            </a:extLst>
          </p:cNvPr>
          <p:cNvSpPr txBox="1"/>
          <p:nvPr/>
        </p:nvSpPr>
        <p:spPr bwMode="auto">
          <a:xfrm>
            <a:off x="506414" y="1814539"/>
            <a:ext cx="842025" cy="307777"/>
          </a:xfrm>
          <a:prstGeom prst="rect">
            <a:avLst/>
          </a:prstGeom>
          <a:solidFill>
            <a:srgbClr val="4BACC6">
              <a:lumMod val="20000"/>
              <a:lumOff val="80000"/>
            </a:srgbClr>
          </a:solidFill>
          <a:ln w="9525">
            <a:solidFill>
              <a:srgbClr val="4BACC6"/>
            </a:solidFill>
            <a:miter lim="800000"/>
            <a:headEnd/>
            <a:tailEnd/>
          </a:ln>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black"/>
                </a:solidFill>
                <a:effectLst/>
                <a:uLnTx/>
                <a:uFillTx/>
                <a:latin typeface="Calibri" pitchFamily="-1" charset="0"/>
                <a:ea typeface="ＭＳ Ｐゴシック"/>
                <a:cs typeface="+mn-cs"/>
              </a:rPr>
              <a:t>Manager</a:t>
            </a:r>
          </a:p>
        </p:txBody>
      </p:sp>
      <p:cxnSp>
        <p:nvCxnSpPr>
          <p:cNvPr id="142" name="Curved Connector 141">
            <a:extLst>
              <a:ext uri="{FF2B5EF4-FFF2-40B4-BE49-F238E27FC236}">
                <a16:creationId xmlns:a16="http://schemas.microsoft.com/office/drawing/2014/main" id="{548A347B-4799-F345-8EC9-BAFCA64213A0}"/>
              </a:ext>
            </a:extLst>
          </p:cNvPr>
          <p:cNvCxnSpPr>
            <a:stCxn id="134" idx="2"/>
            <a:endCxn id="138" idx="1"/>
          </p:cNvCxnSpPr>
          <p:nvPr/>
        </p:nvCxnSpPr>
        <p:spPr bwMode="auto">
          <a:xfrm rot="16200000" flipH="1">
            <a:off x="1359964" y="1372968"/>
            <a:ext cx="1196280" cy="878084"/>
          </a:xfrm>
          <a:prstGeom prst="curvedConnector2">
            <a:avLst/>
          </a:prstGeom>
          <a:solidFill>
            <a:srgbClr val="CC99FF"/>
          </a:solidFill>
          <a:ln w="19050" cap="flat" cmpd="sng" algn="ctr">
            <a:solidFill>
              <a:srgbClr val="4BACC6"/>
            </a:solidFill>
            <a:prstDash val="solid"/>
            <a:round/>
            <a:headEnd type="none" w="med" len="med"/>
            <a:tailEnd type="arrow"/>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143" name="Curved Connector 142">
            <a:extLst>
              <a:ext uri="{FF2B5EF4-FFF2-40B4-BE49-F238E27FC236}">
                <a16:creationId xmlns:a16="http://schemas.microsoft.com/office/drawing/2014/main" id="{094BEC14-4157-6946-9C94-3D1027C71976}"/>
              </a:ext>
            </a:extLst>
          </p:cNvPr>
          <p:cNvCxnSpPr>
            <a:stCxn id="134" idx="2"/>
            <a:endCxn id="139" idx="0"/>
          </p:cNvCxnSpPr>
          <p:nvPr/>
        </p:nvCxnSpPr>
        <p:spPr bwMode="auto">
          <a:xfrm rot="5400000">
            <a:off x="903557" y="1825303"/>
            <a:ext cx="1226938" cy="4072"/>
          </a:xfrm>
          <a:prstGeom prst="curvedConnector3">
            <a:avLst>
              <a:gd name="adj1" fmla="val 50000"/>
            </a:avLst>
          </a:prstGeom>
          <a:solidFill>
            <a:srgbClr val="CC99FF"/>
          </a:solidFill>
          <a:ln w="19050" cap="flat" cmpd="sng" algn="ctr">
            <a:solidFill>
              <a:srgbClr val="4BACC6"/>
            </a:solidFill>
            <a:prstDash val="solid"/>
            <a:round/>
            <a:headEnd type="none" w="med" len="med"/>
            <a:tailEnd type="arrow"/>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144" name="Curved Connector 143">
            <a:extLst>
              <a:ext uri="{FF2B5EF4-FFF2-40B4-BE49-F238E27FC236}">
                <a16:creationId xmlns:a16="http://schemas.microsoft.com/office/drawing/2014/main" id="{FB8D6BC1-2CBD-9F4B-AC41-E2D0D906F0FF}"/>
              </a:ext>
            </a:extLst>
          </p:cNvPr>
          <p:cNvCxnSpPr>
            <a:stCxn id="134" idx="2"/>
            <a:endCxn id="135" idx="1"/>
          </p:cNvCxnSpPr>
          <p:nvPr/>
        </p:nvCxnSpPr>
        <p:spPr bwMode="auto">
          <a:xfrm rot="16200000" flipH="1">
            <a:off x="2997470" y="-264539"/>
            <a:ext cx="300930" cy="3257747"/>
          </a:xfrm>
          <a:prstGeom prst="curvedConnector2">
            <a:avLst/>
          </a:prstGeom>
          <a:solidFill>
            <a:srgbClr val="CC99FF"/>
          </a:solidFill>
          <a:ln w="19050" cap="flat" cmpd="sng" algn="ctr">
            <a:solidFill>
              <a:srgbClr val="4BACC6"/>
            </a:solidFill>
            <a:prstDash val="solid"/>
            <a:round/>
            <a:headEnd type="none" w="med" len="med"/>
            <a:tailEnd type="arrow"/>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145" name="Curved Connector 144">
            <a:extLst>
              <a:ext uri="{FF2B5EF4-FFF2-40B4-BE49-F238E27FC236}">
                <a16:creationId xmlns:a16="http://schemas.microsoft.com/office/drawing/2014/main" id="{7489120F-0BB1-CE45-877F-9D6BDC381282}"/>
              </a:ext>
            </a:extLst>
          </p:cNvPr>
          <p:cNvCxnSpPr>
            <a:stCxn id="134" idx="2"/>
            <a:endCxn id="137" idx="1"/>
          </p:cNvCxnSpPr>
          <p:nvPr/>
        </p:nvCxnSpPr>
        <p:spPr bwMode="auto">
          <a:xfrm rot="16200000" flipH="1">
            <a:off x="2171211" y="561720"/>
            <a:ext cx="964108" cy="2268407"/>
          </a:xfrm>
          <a:prstGeom prst="curvedConnector2">
            <a:avLst/>
          </a:prstGeom>
          <a:solidFill>
            <a:srgbClr val="CC99FF"/>
          </a:solidFill>
          <a:ln w="19050" cap="flat" cmpd="sng" algn="ctr">
            <a:solidFill>
              <a:srgbClr val="4BACC6"/>
            </a:solidFill>
            <a:prstDash val="solid"/>
            <a:round/>
            <a:headEnd type="none" w="med" len="med"/>
            <a:tailEnd type="arrow"/>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146" name="Curved Connector 145">
            <a:extLst>
              <a:ext uri="{FF2B5EF4-FFF2-40B4-BE49-F238E27FC236}">
                <a16:creationId xmlns:a16="http://schemas.microsoft.com/office/drawing/2014/main" id="{58330AE4-5A2B-EC4A-AD4E-E3E0653D25D4}"/>
              </a:ext>
            </a:extLst>
          </p:cNvPr>
          <p:cNvCxnSpPr>
            <a:stCxn id="134" idx="2"/>
            <a:endCxn id="141" idx="0"/>
          </p:cNvCxnSpPr>
          <p:nvPr/>
        </p:nvCxnSpPr>
        <p:spPr bwMode="auto">
          <a:xfrm rot="5400000">
            <a:off x="922911" y="1218387"/>
            <a:ext cx="600669" cy="591635"/>
          </a:xfrm>
          <a:prstGeom prst="curvedConnector3">
            <a:avLst>
              <a:gd name="adj1" fmla="val 50000"/>
            </a:avLst>
          </a:prstGeom>
          <a:solidFill>
            <a:srgbClr val="CC99FF"/>
          </a:solidFill>
          <a:ln w="19050" cap="flat" cmpd="sng" algn="ctr">
            <a:solidFill>
              <a:srgbClr val="4BACC6"/>
            </a:solidFill>
            <a:prstDash val="solid"/>
            <a:round/>
            <a:headEnd type="none" w="med" len="med"/>
            <a:tailEnd type="arrow"/>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sp>
        <p:nvSpPr>
          <p:cNvPr id="147" name="TextBox 146">
            <a:extLst>
              <a:ext uri="{FF2B5EF4-FFF2-40B4-BE49-F238E27FC236}">
                <a16:creationId xmlns:a16="http://schemas.microsoft.com/office/drawing/2014/main" id="{F27000A7-81D1-D940-BFE3-A8F0471D6224}"/>
              </a:ext>
            </a:extLst>
          </p:cNvPr>
          <p:cNvSpPr txBox="1"/>
          <p:nvPr/>
        </p:nvSpPr>
        <p:spPr bwMode="auto">
          <a:xfrm>
            <a:off x="5002214" y="1740720"/>
            <a:ext cx="1600053" cy="307777"/>
          </a:xfrm>
          <a:prstGeom prst="rect">
            <a:avLst/>
          </a:prstGeom>
          <a:solidFill>
            <a:srgbClr val="4BACC6">
              <a:lumMod val="20000"/>
              <a:lumOff val="80000"/>
            </a:srgbClr>
          </a:solidFill>
          <a:ln w="9525">
            <a:solidFill>
              <a:srgbClr val="4BACC6"/>
            </a:solidFill>
            <a:miter lim="800000"/>
            <a:headEnd/>
            <a:tailEnd/>
          </a:ln>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black"/>
                </a:solidFill>
                <a:effectLst/>
                <a:uLnTx/>
                <a:uFillTx/>
                <a:latin typeface="Calibri" pitchFamily="-1" charset="0"/>
                <a:ea typeface="ＭＳ Ｐゴシック"/>
                <a:cs typeface="+mn-cs"/>
              </a:rPr>
              <a:t>Compensation Plan</a:t>
            </a:r>
          </a:p>
        </p:txBody>
      </p:sp>
      <p:cxnSp>
        <p:nvCxnSpPr>
          <p:cNvPr id="148" name="Curved Connector 147">
            <a:extLst>
              <a:ext uri="{FF2B5EF4-FFF2-40B4-BE49-F238E27FC236}">
                <a16:creationId xmlns:a16="http://schemas.microsoft.com/office/drawing/2014/main" id="{627F4E70-5B48-A546-B5B5-C5B3CFE60599}"/>
              </a:ext>
            </a:extLst>
          </p:cNvPr>
          <p:cNvCxnSpPr>
            <a:stCxn id="134" idx="2"/>
            <a:endCxn id="147" idx="1"/>
          </p:cNvCxnSpPr>
          <p:nvPr/>
        </p:nvCxnSpPr>
        <p:spPr bwMode="auto">
          <a:xfrm rot="16200000" flipH="1">
            <a:off x="2920269" y="-187337"/>
            <a:ext cx="680739" cy="3483152"/>
          </a:xfrm>
          <a:prstGeom prst="curvedConnector2">
            <a:avLst/>
          </a:prstGeom>
          <a:solidFill>
            <a:srgbClr val="CC99FF"/>
          </a:solidFill>
          <a:ln w="19050" cap="flat" cmpd="sng" algn="ctr">
            <a:solidFill>
              <a:srgbClr val="4BACC6"/>
            </a:solidFill>
            <a:prstDash val="solid"/>
            <a:round/>
            <a:headEnd type="none" w="med" len="med"/>
            <a:tailEnd type="arrow"/>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149" name="Curved Connector 148">
            <a:extLst>
              <a:ext uri="{FF2B5EF4-FFF2-40B4-BE49-F238E27FC236}">
                <a16:creationId xmlns:a16="http://schemas.microsoft.com/office/drawing/2014/main" id="{32CFC42D-6BEA-F04C-861E-B01A1BDFCC20}"/>
              </a:ext>
            </a:extLst>
          </p:cNvPr>
          <p:cNvCxnSpPr>
            <a:stCxn id="140" idx="1"/>
            <a:endCxn id="147" idx="2"/>
          </p:cNvCxnSpPr>
          <p:nvPr/>
        </p:nvCxnSpPr>
        <p:spPr bwMode="auto">
          <a:xfrm rot="10800000" flipV="1">
            <a:off x="5802242" y="1837459"/>
            <a:ext cx="1490743" cy="211038"/>
          </a:xfrm>
          <a:prstGeom prst="curvedConnector4">
            <a:avLst>
              <a:gd name="adj1" fmla="val 23167"/>
              <a:gd name="adj2" fmla="val 208322"/>
            </a:avLst>
          </a:prstGeom>
          <a:solidFill>
            <a:srgbClr val="CC99FF"/>
          </a:solidFill>
          <a:ln w="19050" cap="flat" cmpd="sng" algn="ctr">
            <a:solidFill>
              <a:srgbClr val="4BACC6"/>
            </a:solidFill>
            <a:prstDash val="solid"/>
            <a:round/>
            <a:headEnd type="none" w="med" len="med"/>
            <a:tailEnd type="arrow"/>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150" name="Curved Connector 149">
            <a:extLst>
              <a:ext uri="{FF2B5EF4-FFF2-40B4-BE49-F238E27FC236}">
                <a16:creationId xmlns:a16="http://schemas.microsoft.com/office/drawing/2014/main" id="{D50B73F7-503E-1746-AF7B-069AB206A048}"/>
              </a:ext>
            </a:extLst>
          </p:cNvPr>
          <p:cNvCxnSpPr>
            <a:stCxn id="136" idx="1"/>
            <a:endCxn id="147" idx="2"/>
          </p:cNvCxnSpPr>
          <p:nvPr/>
        </p:nvCxnSpPr>
        <p:spPr bwMode="auto">
          <a:xfrm rot="10800000">
            <a:off x="5802242" y="2048498"/>
            <a:ext cx="836685" cy="415231"/>
          </a:xfrm>
          <a:prstGeom prst="curvedConnector2">
            <a:avLst/>
          </a:prstGeom>
          <a:solidFill>
            <a:srgbClr val="CC99FF"/>
          </a:solidFill>
          <a:ln w="19050" cap="flat" cmpd="sng" algn="ctr">
            <a:solidFill>
              <a:srgbClr val="4BACC6"/>
            </a:solidFill>
            <a:prstDash val="solid"/>
            <a:round/>
            <a:headEnd type="none" w="med" len="med"/>
            <a:tailEnd type="arrow"/>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151" name="Curved Connector 70">
            <a:extLst>
              <a:ext uri="{FF2B5EF4-FFF2-40B4-BE49-F238E27FC236}">
                <a16:creationId xmlns:a16="http://schemas.microsoft.com/office/drawing/2014/main" id="{1348DF88-2629-324D-A64C-AC829A0EA4A1}"/>
              </a:ext>
            </a:extLst>
          </p:cNvPr>
          <p:cNvCxnSpPr>
            <a:stCxn id="137" idx="2"/>
            <a:endCxn id="131" idx="0"/>
          </p:cNvCxnSpPr>
          <p:nvPr/>
        </p:nvCxnSpPr>
        <p:spPr bwMode="auto">
          <a:xfrm rot="16200000" flipH="1">
            <a:off x="3716298" y="2799940"/>
            <a:ext cx="936426" cy="277"/>
          </a:xfrm>
          <a:prstGeom prst="bentConnector3">
            <a:avLst>
              <a:gd name="adj1" fmla="val 50000"/>
            </a:avLst>
          </a:prstGeom>
          <a:solidFill>
            <a:srgbClr val="CC99FF"/>
          </a:solidFill>
          <a:ln w="28575" cap="flat" cmpd="sng" algn="ctr">
            <a:solidFill>
              <a:sysClr val="windowText" lastClr="000000"/>
            </a:solidFill>
            <a:prstDash val="solid"/>
            <a:round/>
            <a:headEnd type="arrow" w="med" len="med"/>
            <a:tailEnd type="arrow"/>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152" name="Curved Connector 70">
            <a:extLst>
              <a:ext uri="{FF2B5EF4-FFF2-40B4-BE49-F238E27FC236}">
                <a16:creationId xmlns:a16="http://schemas.microsoft.com/office/drawing/2014/main" id="{2B9BF184-34CD-F14C-B50D-0A37DA5EE837}"/>
              </a:ext>
            </a:extLst>
          </p:cNvPr>
          <p:cNvCxnSpPr>
            <a:stCxn id="139" idx="2"/>
            <a:endCxn id="129" idx="0"/>
          </p:cNvCxnSpPr>
          <p:nvPr/>
        </p:nvCxnSpPr>
        <p:spPr bwMode="auto">
          <a:xfrm rot="16200000" flipH="1">
            <a:off x="1616036" y="2647539"/>
            <a:ext cx="519707" cy="721798"/>
          </a:xfrm>
          <a:prstGeom prst="bentConnector3">
            <a:avLst>
              <a:gd name="adj1" fmla="val 50000"/>
            </a:avLst>
          </a:prstGeom>
          <a:solidFill>
            <a:srgbClr val="CC99FF"/>
          </a:solidFill>
          <a:ln w="28575" cap="flat" cmpd="sng" algn="ctr">
            <a:solidFill>
              <a:sysClr val="windowText" lastClr="000000"/>
            </a:solidFill>
            <a:prstDash val="solid"/>
            <a:round/>
            <a:headEnd type="arrow" w="med" len="med"/>
            <a:tailEnd type="arrow"/>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153" name="Curved Connector 70">
            <a:extLst>
              <a:ext uri="{FF2B5EF4-FFF2-40B4-BE49-F238E27FC236}">
                <a16:creationId xmlns:a16="http://schemas.microsoft.com/office/drawing/2014/main" id="{1B485AD3-1039-FB4F-A8F5-9C93F1794D42}"/>
              </a:ext>
            </a:extLst>
          </p:cNvPr>
          <p:cNvCxnSpPr>
            <a:stCxn id="138" idx="2"/>
            <a:endCxn id="130" idx="0"/>
          </p:cNvCxnSpPr>
          <p:nvPr/>
        </p:nvCxnSpPr>
        <p:spPr bwMode="auto">
          <a:xfrm rot="16200000" flipH="1">
            <a:off x="2723206" y="2779985"/>
            <a:ext cx="704254" cy="272359"/>
          </a:xfrm>
          <a:prstGeom prst="bentConnector3">
            <a:avLst>
              <a:gd name="adj1" fmla="val 50000"/>
            </a:avLst>
          </a:prstGeom>
          <a:solidFill>
            <a:srgbClr val="CC99FF"/>
          </a:solidFill>
          <a:ln w="28575" cap="flat" cmpd="sng" algn="ctr">
            <a:solidFill>
              <a:sysClr val="windowText" lastClr="000000"/>
            </a:solidFill>
            <a:prstDash val="solid"/>
            <a:round/>
            <a:headEnd type="arrow" w="med" len="med"/>
            <a:tailEnd type="arrow"/>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154" name="Curved Connector 70">
            <a:extLst>
              <a:ext uri="{FF2B5EF4-FFF2-40B4-BE49-F238E27FC236}">
                <a16:creationId xmlns:a16="http://schemas.microsoft.com/office/drawing/2014/main" id="{04515B97-F0AE-EA49-9CBF-C8E8B426AB03}"/>
              </a:ext>
            </a:extLst>
          </p:cNvPr>
          <p:cNvCxnSpPr>
            <a:stCxn id="136" idx="2"/>
            <a:endCxn id="132" idx="0"/>
          </p:cNvCxnSpPr>
          <p:nvPr/>
        </p:nvCxnSpPr>
        <p:spPr bwMode="auto">
          <a:xfrm rot="5400000">
            <a:off x="6498915" y="2536965"/>
            <a:ext cx="650676" cy="811979"/>
          </a:xfrm>
          <a:prstGeom prst="bentConnector3">
            <a:avLst>
              <a:gd name="adj1" fmla="val 50000"/>
            </a:avLst>
          </a:prstGeom>
          <a:solidFill>
            <a:srgbClr val="CC99FF"/>
          </a:solidFill>
          <a:ln w="28575" cap="flat" cmpd="sng" algn="ctr">
            <a:solidFill>
              <a:sysClr val="windowText" lastClr="000000"/>
            </a:solidFill>
            <a:prstDash val="solid"/>
            <a:round/>
            <a:headEnd type="arrow" w="med" len="med"/>
            <a:tailEnd type="arrow"/>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sp>
        <p:nvSpPr>
          <p:cNvPr id="155" name="TextBox 154">
            <a:extLst>
              <a:ext uri="{FF2B5EF4-FFF2-40B4-BE49-F238E27FC236}">
                <a16:creationId xmlns:a16="http://schemas.microsoft.com/office/drawing/2014/main" id="{96557F5B-1DBA-E641-BB11-7618059EDAC4}"/>
              </a:ext>
            </a:extLst>
          </p:cNvPr>
          <p:cNvSpPr txBox="1"/>
          <p:nvPr/>
        </p:nvSpPr>
        <p:spPr bwMode="auto">
          <a:xfrm>
            <a:off x="3951340" y="1222799"/>
            <a:ext cx="543739" cy="261610"/>
          </a:xfrm>
          <a:prstGeom prst="rect">
            <a:avLst/>
          </a:prstGeom>
          <a:noFill/>
          <a:ln w="9525">
            <a:noFill/>
            <a:miter lim="800000"/>
            <a:headEnd/>
            <a:tailEnd/>
          </a:ln>
        </p:spPr>
        <p:txBody>
          <a:bodyPr wrap="none">
            <a:spAutoFit/>
          </a:bodyPr>
          <a:lstStyle/>
          <a:p>
            <a:pPr>
              <a:defRPr/>
            </a:pPr>
            <a:r>
              <a:rPr lang="en-US" sz="1100" kern="1200" dirty="0">
                <a:solidFill>
                  <a:srgbClr val="4BACC6">
                    <a:lumMod val="75000"/>
                  </a:srgbClr>
                </a:solidFill>
                <a:latin typeface="Calibri" pitchFamily="-1" charset="0"/>
                <a:ea typeface="ＭＳ Ｐゴシック"/>
                <a:cs typeface="+mn-cs"/>
              </a:rPr>
              <a:t>HAS-A</a:t>
            </a:r>
          </a:p>
        </p:txBody>
      </p:sp>
      <p:sp>
        <p:nvSpPr>
          <p:cNvPr id="156" name="TextBox 155">
            <a:extLst>
              <a:ext uri="{FF2B5EF4-FFF2-40B4-BE49-F238E27FC236}">
                <a16:creationId xmlns:a16="http://schemas.microsoft.com/office/drawing/2014/main" id="{A07B22A1-5DD6-AB43-859E-9B7C5D8BBEB2}"/>
              </a:ext>
            </a:extLst>
          </p:cNvPr>
          <p:cNvSpPr txBox="1"/>
          <p:nvPr/>
        </p:nvSpPr>
        <p:spPr bwMode="auto">
          <a:xfrm>
            <a:off x="4165653" y="1607370"/>
            <a:ext cx="543739" cy="261610"/>
          </a:xfrm>
          <a:prstGeom prst="rect">
            <a:avLst/>
          </a:prstGeom>
          <a:noFill/>
          <a:ln w="9525">
            <a:noFill/>
            <a:miter lim="800000"/>
            <a:headEnd/>
            <a:tailEnd/>
          </a:ln>
        </p:spPr>
        <p:txBody>
          <a:bodyPr wrap="none">
            <a:spAutoFit/>
          </a:bodyPr>
          <a:lstStyle/>
          <a:p>
            <a:pPr>
              <a:defRPr/>
            </a:pPr>
            <a:r>
              <a:rPr lang="en-US" sz="1100" kern="1200" dirty="0">
                <a:solidFill>
                  <a:srgbClr val="4BACC6">
                    <a:lumMod val="75000"/>
                  </a:srgbClr>
                </a:solidFill>
                <a:latin typeface="Calibri" pitchFamily="-1" charset="0"/>
                <a:ea typeface="ＭＳ Ｐゴシック"/>
                <a:cs typeface="+mn-cs"/>
              </a:rPr>
              <a:t>HAS-A</a:t>
            </a:r>
          </a:p>
        </p:txBody>
      </p:sp>
      <p:sp>
        <p:nvSpPr>
          <p:cNvPr id="157" name="TextBox 156">
            <a:extLst>
              <a:ext uri="{FF2B5EF4-FFF2-40B4-BE49-F238E27FC236}">
                <a16:creationId xmlns:a16="http://schemas.microsoft.com/office/drawing/2014/main" id="{99041EF1-2190-EE46-8196-7664A579AC64}"/>
              </a:ext>
            </a:extLst>
          </p:cNvPr>
          <p:cNvSpPr txBox="1"/>
          <p:nvPr/>
        </p:nvSpPr>
        <p:spPr bwMode="auto">
          <a:xfrm>
            <a:off x="3127379" y="1899074"/>
            <a:ext cx="543739" cy="261610"/>
          </a:xfrm>
          <a:prstGeom prst="rect">
            <a:avLst/>
          </a:prstGeom>
          <a:noFill/>
          <a:ln w="9525">
            <a:noFill/>
            <a:miter lim="800000"/>
            <a:headEnd/>
            <a:tailEnd/>
          </a:ln>
        </p:spPr>
        <p:txBody>
          <a:bodyPr wrap="none">
            <a:spAutoFit/>
          </a:bodyPr>
          <a:lstStyle/>
          <a:p>
            <a:pPr>
              <a:defRPr/>
            </a:pPr>
            <a:r>
              <a:rPr lang="en-US" sz="1100" kern="1200" dirty="0">
                <a:solidFill>
                  <a:srgbClr val="4BACC6">
                    <a:lumMod val="75000"/>
                  </a:srgbClr>
                </a:solidFill>
                <a:latin typeface="Calibri" pitchFamily="-1" charset="0"/>
                <a:ea typeface="ＭＳ Ｐゴシック"/>
                <a:cs typeface="+mn-cs"/>
              </a:rPr>
              <a:t>HAS-A</a:t>
            </a:r>
          </a:p>
        </p:txBody>
      </p:sp>
      <p:sp>
        <p:nvSpPr>
          <p:cNvPr id="158" name="TextBox 157">
            <a:extLst>
              <a:ext uri="{FF2B5EF4-FFF2-40B4-BE49-F238E27FC236}">
                <a16:creationId xmlns:a16="http://schemas.microsoft.com/office/drawing/2014/main" id="{4BC54E50-FA91-6B4F-80F4-05CA80A350D8}"/>
              </a:ext>
            </a:extLst>
          </p:cNvPr>
          <p:cNvSpPr txBox="1"/>
          <p:nvPr/>
        </p:nvSpPr>
        <p:spPr bwMode="auto">
          <a:xfrm>
            <a:off x="1982798" y="2051474"/>
            <a:ext cx="543739" cy="261610"/>
          </a:xfrm>
          <a:prstGeom prst="rect">
            <a:avLst/>
          </a:prstGeom>
          <a:noFill/>
          <a:ln w="9525">
            <a:noFill/>
            <a:miter lim="800000"/>
            <a:headEnd/>
            <a:tailEnd/>
          </a:ln>
        </p:spPr>
        <p:txBody>
          <a:bodyPr wrap="none">
            <a:spAutoFit/>
          </a:bodyPr>
          <a:lstStyle/>
          <a:p>
            <a:pPr>
              <a:defRPr/>
            </a:pPr>
            <a:r>
              <a:rPr lang="en-US" sz="1100" kern="1200" dirty="0">
                <a:solidFill>
                  <a:srgbClr val="4BACC6">
                    <a:lumMod val="75000"/>
                  </a:srgbClr>
                </a:solidFill>
                <a:latin typeface="Calibri" pitchFamily="-1" charset="0"/>
                <a:ea typeface="ＭＳ Ｐゴシック"/>
                <a:cs typeface="+mn-cs"/>
              </a:rPr>
              <a:t>HAS-A</a:t>
            </a:r>
          </a:p>
        </p:txBody>
      </p:sp>
      <p:sp>
        <p:nvSpPr>
          <p:cNvPr id="159" name="TextBox 158">
            <a:extLst>
              <a:ext uri="{FF2B5EF4-FFF2-40B4-BE49-F238E27FC236}">
                <a16:creationId xmlns:a16="http://schemas.microsoft.com/office/drawing/2014/main" id="{90DC4CA3-1C66-4249-B7C7-2530B39135C0}"/>
              </a:ext>
            </a:extLst>
          </p:cNvPr>
          <p:cNvSpPr txBox="1"/>
          <p:nvPr/>
        </p:nvSpPr>
        <p:spPr bwMode="auto">
          <a:xfrm>
            <a:off x="884251" y="2157439"/>
            <a:ext cx="543739" cy="261610"/>
          </a:xfrm>
          <a:prstGeom prst="rect">
            <a:avLst/>
          </a:prstGeom>
          <a:noFill/>
          <a:ln w="9525">
            <a:noFill/>
            <a:miter lim="800000"/>
            <a:headEnd/>
            <a:tailEnd/>
          </a:ln>
        </p:spPr>
        <p:txBody>
          <a:bodyPr wrap="none">
            <a:spAutoFit/>
          </a:bodyPr>
          <a:lstStyle/>
          <a:p>
            <a:pPr>
              <a:defRPr/>
            </a:pPr>
            <a:r>
              <a:rPr lang="en-US" sz="1100" kern="1200" dirty="0">
                <a:solidFill>
                  <a:srgbClr val="4BACC6">
                    <a:lumMod val="75000"/>
                  </a:srgbClr>
                </a:solidFill>
                <a:latin typeface="Calibri" pitchFamily="-1" charset="0"/>
                <a:ea typeface="ＭＳ Ｐゴシック"/>
                <a:cs typeface="+mn-cs"/>
              </a:rPr>
              <a:t>HAS-A</a:t>
            </a:r>
          </a:p>
        </p:txBody>
      </p:sp>
      <p:sp>
        <p:nvSpPr>
          <p:cNvPr id="160" name="TextBox 159">
            <a:extLst>
              <a:ext uri="{FF2B5EF4-FFF2-40B4-BE49-F238E27FC236}">
                <a16:creationId xmlns:a16="http://schemas.microsoft.com/office/drawing/2014/main" id="{7ECA0CFE-6E06-344B-8CDC-D663C4627B7A}"/>
              </a:ext>
            </a:extLst>
          </p:cNvPr>
          <p:cNvSpPr txBox="1"/>
          <p:nvPr/>
        </p:nvSpPr>
        <p:spPr bwMode="auto">
          <a:xfrm>
            <a:off x="368302" y="1499024"/>
            <a:ext cx="543739" cy="261610"/>
          </a:xfrm>
          <a:prstGeom prst="rect">
            <a:avLst/>
          </a:prstGeom>
          <a:noFill/>
          <a:ln w="9525">
            <a:noFill/>
            <a:miter lim="800000"/>
            <a:headEnd/>
            <a:tailEnd/>
          </a:ln>
        </p:spPr>
        <p:txBody>
          <a:bodyPr wrap="none">
            <a:spAutoFit/>
          </a:bodyPr>
          <a:lstStyle/>
          <a:p>
            <a:pPr>
              <a:defRPr/>
            </a:pPr>
            <a:r>
              <a:rPr lang="en-US" sz="1100" kern="1200" dirty="0">
                <a:solidFill>
                  <a:srgbClr val="4BACC6">
                    <a:lumMod val="75000"/>
                  </a:srgbClr>
                </a:solidFill>
                <a:latin typeface="Calibri" pitchFamily="-1" charset="0"/>
                <a:ea typeface="ＭＳ Ｐゴシック"/>
                <a:cs typeface="+mn-cs"/>
              </a:rPr>
              <a:t>HAS-A</a:t>
            </a:r>
          </a:p>
        </p:txBody>
      </p:sp>
      <p:sp>
        <p:nvSpPr>
          <p:cNvPr id="161" name="TextBox 160">
            <a:extLst>
              <a:ext uri="{FF2B5EF4-FFF2-40B4-BE49-F238E27FC236}">
                <a16:creationId xmlns:a16="http://schemas.microsoft.com/office/drawing/2014/main" id="{7D11F309-2011-394A-8571-7AF452B51EA1}"/>
              </a:ext>
            </a:extLst>
          </p:cNvPr>
          <p:cNvSpPr txBox="1"/>
          <p:nvPr/>
        </p:nvSpPr>
        <p:spPr bwMode="auto">
          <a:xfrm>
            <a:off x="5400675" y="2075286"/>
            <a:ext cx="409086" cy="261610"/>
          </a:xfrm>
          <a:prstGeom prst="rect">
            <a:avLst/>
          </a:prstGeom>
          <a:noFill/>
          <a:ln w="9525">
            <a:noFill/>
            <a:miter lim="800000"/>
            <a:headEnd/>
            <a:tailEnd/>
          </a:ln>
        </p:spPr>
        <p:txBody>
          <a:bodyPr wrap="none">
            <a:spAutoFit/>
          </a:bodyPr>
          <a:lstStyle/>
          <a:p>
            <a:pPr>
              <a:defRPr/>
            </a:pPr>
            <a:r>
              <a:rPr lang="en-US" sz="1100" kern="1200" dirty="0">
                <a:solidFill>
                  <a:srgbClr val="4BACC6">
                    <a:lumMod val="75000"/>
                  </a:srgbClr>
                </a:solidFill>
                <a:latin typeface="Calibri" pitchFamily="-1" charset="0"/>
                <a:ea typeface="ＭＳ Ｐゴシック"/>
                <a:cs typeface="+mn-cs"/>
              </a:rPr>
              <a:t>IS-A</a:t>
            </a:r>
          </a:p>
        </p:txBody>
      </p:sp>
      <p:sp>
        <p:nvSpPr>
          <p:cNvPr id="162" name="TextBox 161">
            <a:extLst>
              <a:ext uri="{FF2B5EF4-FFF2-40B4-BE49-F238E27FC236}">
                <a16:creationId xmlns:a16="http://schemas.microsoft.com/office/drawing/2014/main" id="{360A2A75-6D3B-934E-AE14-23FC72CFFA91}"/>
              </a:ext>
            </a:extLst>
          </p:cNvPr>
          <p:cNvSpPr txBox="1"/>
          <p:nvPr/>
        </p:nvSpPr>
        <p:spPr bwMode="auto">
          <a:xfrm>
            <a:off x="6022975" y="1988584"/>
            <a:ext cx="409086" cy="261610"/>
          </a:xfrm>
          <a:prstGeom prst="rect">
            <a:avLst/>
          </a:prstGeom>
          <a:noFill/>
          <a:ln w="9525">
            <a:noFill/>
            <a:miter lim="800000"/>
            <a:headEnd/>
            <a:tailEnd/>
          </a:ln>
        </p:spPr>
        <p:txBody>
          <a:bodyPr wrap="none">
            <a:spAutoFit/>
          </a:bodyPr>
          <a:lstStyle/>
          <a:p>
            <a:pPr>
              <a:defRPr/>
            </a:pPr>
            <a:r>
              <a:rPr lang="en-US" sz="1100" kern="1200" dirty="0">
                <a:solidFill>
                  <a:srgbClr val="4BACC6">
                    <a:lumMod val="75000"/>
                  </a:srgbClr>
                </a:solidFill>
                <a:latin typeface="Calibri" pitchFamily="-1" charset="0"/>
                <a:ea typeface="ＭＳ Ｐゴシック"/>
                <a:cs typeface="+mn-cs"/>
              </a:rPr>
              <a:t>IS-A</a:t>
            </a:r>
          </a:p>
        </p:txBody>
      </p:sp>
      <p:sp>
        <p:nvSpPr>
          <p:cNvPr id="163" name="TextBox 162">
            <a:extLst>
              <a:ext uri="{FF2B5EF4-FFF2-40B4-BE49-F238E27FC236}">
                <a16:creationId xmlns:a16="http://schemas.microsoft.com/office/drawing/2014/main" id="{29DAE798-E6A3-8D40-852A-5EF5AF1AF01F}"/>
              </a:ext>
            </a:extLst>
          </p:cNvPr>
          <p:cNvSpPr txBox="1"/>
          <p:nvPr/>
        </p:nvSpPr>
        <p:spPr bwMode="auto">
          <a:xfrm>
            <a:off x="6599266" y="1009677"/>
            <a:ext cx="835357" cy="307777"/>
          </a:xfrm>
          <a:prstGeom prst="rect">
            <a:avLst/>
          </a:prstGeom>
          <a:solidFill>
            <a:srgbClr val="F79646">
              <a:lumMod val="60000"/>
              <a:lumOff val="40000"/>
            </a:srgbClr>
          </a:solidFill>
          <a:ln w="38100" cmpd="sng">
            <a:solidFill>
              <a:srgbClr val="F79646">
                <a:lumMod val="50000"/>
              </a:srgbClr>
            </a:solidFill>
            <a:miter lim="800000"/>
            <a:headEnd/>
            <a:tailEnd/>
          </a:ln>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black"/>
                </a:solidFill>
                <a:effectLst/>
                <a:uLnTx/>
                <a:uFillTx/>
                <a:latin typeface="Calibri" pitchFamily="-1" charset="0"/>
                <a:ea typeface="ＭＳ Ｐゴシック"/>
                <a:cs typeface="+mn-cs"/>
              </a:rPr>
              <a:t>Sensitive</a:t>
            </a:r>
          </a:p>
        </p:txBody>
      </p:sp>
      <p:cxnSp>
        <p:nvCxnSpPr>
          <p:cNvPr id="164" name="Straight Arrow Connector 163">
            <a:extLst>
              <a:ext uri="{FF2B5EF4-FFF2-40B4-BE49-F238E27FC236}">
                <a16:creationId xmlns:a16="http://schemas.microsoft.com/office/drawing/2014/main" id="{566E9EE4-49D4-914C-BB2D-8E3A3FCA9B57}"/>
              </a:ext>
            </a:extLst>
          </p:cNvPr>
          <p:cNvCxnSpPr>
            <a:stCxn id="163" idx="2"/>
          </p:cNvCxnSpPr>
          <p:nvPr/>
        </p:nvCxnSpPr>
        <p:spPr bwMode="auto">
          <a:xfrm flipH="1">
            <a:off x="6459567" y="1317454"/>
            <a:ext cx="557378" cy="423265"/>
          </a:xfrm>
          <a:prstGeom prst="straightConnector1">
            <a:avLst/>
          </a:prstGeom>
          <a:solidFill>
            <a:srgbClr val="CC99FF"/>
          </a:solidFill>
          <a:ln w="57150" cap="flat" cmpd="sng" algn="ctr">
            <a:solidFill>
              <a:srgbClr val="984807"/>
            </a:solidFill>
            <a:prstDash val="solid"/>
            <a:round/>
            <a:headEnd type="none" w="med" len="med"/>
            <a:tailEnd type="arrow"/>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165" name="Curved Connector 164">
            <a:extLst>
              <a:ext uri="{FF2B5EF4-FFF2-40B4-BE49-F238E27FC236}">
                <a16:creationId xmlns:a16="http://schemas.microsoft.com/office/drawing/2014/main" id="{C22D3D77-6C78-BC4C-AAB4-41AC86C78C4D}"/>
              </a:ext>
            </a:extLst>
          </p:cNvPr>
          <p:cNvCxnSpPr>
            <a:stCxn id="141" idx="1"/>
            <a:endCxn id="134" idx="1"/>
          </p:cNvCxnSpPr>
          <p:nvPr/>
        </p:nvCxnSpPr>
        <p:spPr bwMode="auto">
          <a:xfrm rot="10800000" flipH="1">
            <a:off x="506413" y="1059982"/>
            <a:ext cx="560409" cy="908446"/>
          </a:xfrm>
          <a:prstGeom prst="curvedConnector3">
            <a:avLst>
              <a:gd name="adj1" fmla="val -40792"/>
            </a:avLst>
          </a:prstGeom>
          <a:solidFill>
            <a:srgbClr val="CC99FF"/>
          </a:solidFill>
          <a:ln w="19050" cap="flat" cmpd="sng" algn="ctr">
            <a:solidFill>
              <a:srgbClr val="4BACC6"/>
            </a:solidFill>
            <a:prstDash val="solid"/>
            <a:round/>
            <a:headEnd type="none" w="med" len="med"/>
            <a:tailEnd type="arrow"/>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sp>
        <p:nvSpPr>
          <p:cNvPr id="166" name="TextBox 165">
            <a:extLst>
              <a:ext uri="{FF2B5EF4-FFF2-40B4-BE49-F238E27FC236}">
                <a16:creationId xmlns:a16="http://schemas.microsoft.com/office/drawing/2014/main" id="{07A09B7A-AE3F-2C49-AFC6-DA5A83149A64}"/>
              </a:ext>
            </a:extLst>
          </p:cNvPr>
          <p:cNvSpPr txBox="1"/>
          <p:nvPr/>
        </p:nvSpPr>
        <p:spPr bwMode="auto">
          <a:xfrm>
            <a:off x="222250" y="919189"/>
            <a:ext cx="409086" cy="261610"/>
          </a:xfrm>
          <a:prstGeom prst="rect">
            <a:avLst/>
          </a:prstGeom>
          <a:noFill/>
          <a:ln w="9525">
            <a:noFill/>
            <a:miter lim="800000"/>
            <a:headEnd/>
            <a:tailEnd/>
          </a:ln>
        </p:spPr>
        <p:txBody>
          <a:bodyPr wrap="none">
            <a:spAutoFit/>
          </a:bodyPr>
          <a:lstStyle/>
          <a:p>
            <a:pPr>
              <a:defRPr/>
            </a:pPr>
            <a:r>
              <a:rPr lang="en-US" sz="1100" kern="1200" dirty="0">
                <a:solidFill>
                  <a:srgbClr val="4BACC6">
                    <a:lumMod val="75000"/>
                  </a:srgbClr>
                </a:solidFill>
                <a:latin typeface="Calibri" pitchFamily="-1" charset="0"/>
                <a:ea typeface="ＭＳ Ｐゴシック"/>
                <a:cs typeface="+mn-cs"/>
              </a:rPr>
              <a:t>IS-A</a:t>
            </a:r>
          </a:p>
        </p:txBody>
      </p:sp>
      <p:sp>
        <p:nvSpPr>
          <p:cNvPr id="167" name="Rectangle 166">
            <a:extLst>
              <a:ext uri="{FF2B5EF4-FFF2-40B4-BE49-F238E27FC236}">
                <a16:creationId xmlns:a16="http://schemas.microsoft.com/office/drawing/2014/main" id="{53BA522F-485E-2544-A2EF-22417F6650D4}"/>
              </a:ext>
            </a:extLst>
          </p:cNvPr>
          <p:cNvSpPr/>
          <p:nvPr/>
        </p:nvSpPr>
        <p:spPr>
          <a:xfrm>
            <a:off x="152400" y="4374358"/>
            <a:ext cx="8764588" cy="482204"/>
          </a:xfrm>
          <a:prstGeom prst="rect">
            <a:avLst/>
          </a:prstGeom>
          <a:solidFill>
            <a:sysClr val="windowText" lastClr="000000">
              <a:lumMod val="65000"/>
              <a:lumOff val="35000"/>
            </a:sysClr>
          </a:solidFill>
          <a:ln w="9525" cap="flat" cmpd="sng" algn="ctr">
            <a:noFill/>
            <a:prstDash val="solid"/>
          </a:ln>
          <a:effectLst>
            <a:outerShdw blurRad="40000" dist="23000" dir="5400000" rotWithShape="0">
              <a:srgbClr val="000000">
                <a:alpha val="35000"/>
              </a:srgbClr>
            </a:outerShdw>
          </a:effectLst>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chemeClr val="accent5">
                    <a:lumMod val="20000"/>
                    <a:lumOff val="80000"/>
                  </a:schemeClr>
                </a:solidFill>
                <a:effectLst/>
                <a:uLnTx/>
                <a:uFillTx/>
                <a:latin typeface="Calibri"/>
                <a:ea typeface="ＭＳ Ｐゴシック"/>
                <a:cs typeface="Calibri"/>
              </a:rPr>
              <a:t>Data</a:t>
            </a:r>
          </a:p>
        </p:txBody>
      </p:sp>
      <p:sp>
        <p:nvSpPr>
          <p:cNvPr id="168" name="TextBox 1">
            <a:extLst>
              <a:ext uri="{FF2B5EF4-FFF2-40B4-BE49-F238E27FC236}">
                <a16:creationId xmlns:a16="http://schemas.microsoft.com/office/drawing/2014/main" id="{A0F518B4-7237-9347-AE00-94ED3F715343}"/>
              </a:ext>
            </a:extLst>
          </p:cNvPr>
          <p:cNvSpPr txBox="1">
            <a:spLocks noChangeArrowheads="1"/>
          </p:cNvSpPr>
          <p:nvPr/>
        </p:nvSpPr>
        <p:spPr bwMode="auto">
          <a:xfrm>
            <a:off x="125414" y="4598220"/>
            <a:ext cx="8935484"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400" kern="1200" dirty="0">
                <a:solidFill>
                  <a:prstClr val="white"/>
                </a:solidFill>
                <a:latin typeface="Calibri" charset="0"/>
              </a:rPr>
              <a:t>00 3809890 6 7  </a:t>
            </a:r>
            <a:r>
              <a:rPr lang="en-US" sz="1400" kern="1200" dirty="0" err="1">
                <a:solidFill>
                  <a:prstClr val="white"/>
                </a:solidFill>
                <a:latin typeface="Calibri" charset="0"/>
              </a:rPr>
              <a:t>Lemmie</a:t>
            </a:r>
            <a:r>
              <a:rPr lang="en-US" sz="1400" kern="1200" dirty="0">
                <a:solidFill>
                  <a:prstClr val="white"/>
                </a:solidFill>
                <a:latin typeface="Calibri" charset="0"/>
              </a:rPr>
              <a:t> Stage  818928  3082  4 New York 4 27 DataStage Expert 1 45324  300 27 Code St Harlem NY 1 3</a:t>
            </a:r>
          </a:p>
        </p:txBody>
      </p:sp>
      <p:cxnSp>
        <p:nvCxnSpPr>
          <p:cNvPr id="169" name="Straight Connector 168">
            <a:extLst>
              <a:ext uri="{FF2B5EF4-FFF2-40B4-BE49-F238E27FC236}">
                <a16:creationId xmlns:a16="http://schemas.microsoft.com/office/drawing/2014/main" id="{B20DD1FD-E16B-E746-9C1B-EDEA38A6463E}"/>
              </a:ext>
            </a:extLst>
          </p:cNvPr>
          <p:cNvCxnSpPr/>
          <p:nvPr/>
        </p:nvCxnSpPr>
        <p:spPr bwMode="auto">
          <a:xfrm flipH="1">
            <a:off x="1427183" y="4174331"/>
            <a:ext cx="312737" cy="506016"/>
          </a:xfrm>
          <a:prstGeom prst="line">
            <a:avLst/>
          </a:prstGeom>
          <a:solidFill>
            <a:srgbClr val="CC99FF"/>
          </a:solidFill>
          <a:ln w="19050" cap="flat" cmpd="sng" algn="ctr">
            <a:solidFill>
              <a:srgbClr val="1F497D"/>
            </a:solidFill>
            <a:prstDash val="solid"/>
            <a:round/>
            <a:headEnd type="none" w="med" len="med"/>
            <a:tailEnd type="none"/>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170" name="Straight Connector 169">
            <a:extLst>
              <a:ext uri="{FF2B5EF4-FFF2-40B4-BE49-F238E27FC236}">
                <a16:creationId xmlns:a16="http://schemas.microsoft.com/office/drawing/2014/main" id="{04FAC03E-2FA6-4B47-90BA-EE27DEA77486}"/>
              </a:ext>
            </a:extLst>
          </p:cNvPr>
          <p:cNvCxnSpPr/>
          <p:nvPr/>
        </p:nvCxnSpPr>
        <p:spPr bwMode="auto">
          <a:xfrm flipH="1">
            <a:off x="2492396" y="4174357"/>
            <a:ext cx="219075" cy="529829"/>
          </a:xfrm>
          <a:prstGeom prst="line">
            <a:avLst/>
          </a:prstGeom>
          <a:solidFill>
            <a:srgbClr val="CC99FF"/>
          </a:solidFill>
          <a:ln w="19050" cap="flat" cmpd="sng" algn="ctr">
            <a:solidFill>
              <a:srgbClr val="1F497D"/>
            </a:solidFill>
            <a:prstDash val="solid"/>
            <a:round/>
            <a:headEnd type="none" w="med" len="med"/>
            <a:tailEnd type="none"/>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171" name="Straight Connector 170">
            <a:extLst>
              <a:ext uri="{FF2B5EF4-FFF2-40B4-BE49-F238E27FC236}">
                <a16:creationId xmlns:a16="http://schemas.microsoft.com/office/drawing/2014/main" id="{3C30B4F0-18CB-C243-8EFC-8E4359DD683D}"/>
              </a:ext>
            </a:extLst>
          </p:cNvPr>
          <p:cNvCxnSpPr/>
          <p:nvPr/>
        </p:nvCxnSpPr>
        <p:spPr bwMode="auto">
          <a:xfrm flipH="1">
            <a:off x="3135313" y="4182667"/>
            <a:ext cx="544512" cy="509588"/>
          </a:xfrm>
          <a:prstGeom prst="line">
            <a:avLst/>
          </a:prstGeom>
          <a:solidFill>
            <a:srgbClr val="CC99FF"/>
          </a:solidFill>
          <a:ln w="19050" cap="flat" cmpd="sng" algn="ctr">
            <a:solidFill>
              <a:srgbClr val="1F497D"/>
            </a:solidFill>
            <a:prstDash val="solid"/>
            <a:round/>
            <a:headEnd type="none" w="med" len="med"/>
            <a:tailEnd type="none"/>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172" name="Straight Connector 171">
            <a:extLst>
              <a:ext uri="{FF2B5EF4-FFF2-40B4-BE49-F238E27FC236}">
                <a16:creationId xmlns:a16="http://schemas.microsoft.com/office/drawing/2014/main" id="{B33C4E12-48A9-7247-BFE7-E517B0CB2704}"/>
              </a:ext>
            </a:extLst>
          </p:cNvPr>
          <p:cNvCxnSpPr/>
          <p:nvPr/>
        </p:nvCxnSpPr>
        <p:spPr bwMode="auto">
          <a:xfrm flipH="1">
            <a:off x="3575050" y="4174331"/>
            <a:ext cx="1081088" cy="506016"/>
          </a:xfrm>
          <a:prstGeom prst="line">
            <a:avLst/>
          </a:prstGeom>
          <a:solidFill>
            <a:srgbClr val="CC99FF"/>
          </a:solidFill>
          <a:ln w="19050" cap="flat" cmpd="sng" algn="ctr">
            <a:solidFill>
              <a:srgbClr val="1F497D"/>
            </a:solidFill>
            <a:prstDash val="solid"/>
            <a:round/>
            <a:headEnd type="none" w="med" len="med"/>
            <a:tailEnd type="none"/>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173" name="Straight Connector 172">
            <a:extLst>
              <a:ext uri="{FF2B5EF4-FFF2-40B4-BE49-F238E27FC236}">
                <a16:creationId xmlns:a16="http://schemas.microsoft.com/office/drawing/2014/main" id="{7B19EEF8-7CCF-894D-B6A4-8850F8498390}"/>
              </a:ext>
            </a:extLst>
          </p:cNvPr>
          <p:cNvCxnSpPr/>
          <p:nvPr/>
        </p:nvCxnSpPr>
        <p:spPr bwMode="auto">
          <a:xfrm>
            <a:off x="5942013" y="4174333"/>
            <a:ext cx="266700" cy="517922"/>
          </a:xfrm>
          <a:prstGeom prst="line">
            <a:avLst/>
          </a:prstGeom>
          <a:solidFill>
            <a:srgbClr val="CC99FF"/>
          </a:solidFill>
          <a:ln w="19050" cap="flat" cmpd="sng" algn="ctr">
            <a:solidFill>
              <a:srgbClr val="1F497D"/>
            </a:solidFill>
            <a:prstDash val="solid"/>
            <a:round/>
            <a:headEnd type="none" w="med" len="med"/>
            <a:tailEnd type="none"/>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174" name="Straight Connector 173">
            <a:extLst>
              <a:ext uri="{FF2B5EF4-FFF2-40B4-BE49-F238E27FC236}">
                <a16:creationId xmlns:a16="http://schemas.microsoft.com/office/drawing/2014/main" id="{7848246D-177D-7B48-AAD2-60BBF9B8CA98}"/>
              </a:ext>
            </a:extLst>
          </p:cNvPr>
          <p:cNvCxnSpPr/>
          <p:nvPr/>
        </p:nvCxnSpPr>
        <p:spPr bwMode="auto">
          <a:xfrm flipH="1">
            <a:off x="6710391" y="4171951"/>
            <a:ext cx="168275" cy="520304"/>
          </a:xfrm>
          <a:prstGeom prst="line">
            <a:avLst/>
          </a:prstGeom>
          <a:solidFill>
            <a:srgbClr val="CC99FF"/>
          </a:solidFill>
          <a:ln w="19050" cap="flat" cmpd="sng" algn="ctr">
            <a:solidFill>
              <a:srgbClr val="1F497D"/>
            </a:solidFill>
            <a:prstDash val="solid"/>
            <a:round/>
            <a:headEnd type="none" w="med" len="med"/>
            <a:tailEnd type="none"/>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sp>
        <p:nvSpPr>
          <p:cNvPr id="53" name="Slide Number Placeholder 3">
            <a:extLst>
              <a:ext uri="{FF2B5EF4-FFF2-40B4-BE49-F238E27FC236}">
                <a16:creationId xmlns:a16="http://schemas.microsoft.com/office/drawing/2014/main" id="{BA1E6FE3-71EF-8746-8301-57A810D2AD37}"/>
              </a:ext>
            </a:extLst>
          </p:cNvPr>
          <p:cNvSpPr>
            <a:spLocks noGrp="1"/>
          </p:cNvSpPr>
          <p:nvPr>
            <p:ph type="sldNum" idx="12"/>
          </p:nvPr>
        </p:nvSpPr>
        <p:spPr>
          <a:xfrm>
            <a:off x="8556782" y="4956626"/>
            <a:ext cx="548699" cy="180170"/>
          </a:xfrm>
        </p:spPr>
        <p:txBody>
          <a:bodyPr/>
          <a:lstStyle/>
          <a:p>
            <a:pPr>
              <a:buClr>
                <a:srgbClr val="434343"/>
              </a:buClr>
              <a:buSzPct val="25000"/>
              <a:buFont typeface="Arial"/>
              <a:buNone/>
            </a:pPr>
            <a:fld id="{00000000-1234-1234-1234-123412341234}" type="slidenum">
              <a:rPr lang="en-US" sz="1000" smtClean="0"/>
              <a:pPr>
                <a:buClr>
                  <a:srgbClr val="434343"/>
                </a:buClr>
                <a:buSzPct val="25000"/>
                <a:buFont typeface="Arial"/>
                <a:buNone/>
              </a:pPr>
              <a:t>13</a:t>
            </a:fld>
            <a:endParaRPr lang="en-US" sz="1000"/>
          </a:p>
        </p:txBody>
      </p:sp>
    </p:spTree>
    <p:extLst>
      <p:ext uri="{BB962C8B-B14F-4D97-AF65-F5344CB8AC3E}">
        <p14:creationId xmlns:p14="http://schemas.microsoft.com/office/powerpoint/2010/main" val="411076472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6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7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7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72"/>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73"/>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7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53"/>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52"/>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25"/>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51"/>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36"/>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54"/>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37"/>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38"/>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39"/>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134"/>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35"/>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140"/>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141"/>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142"/>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143"/>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144"/>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145"/>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146"/>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147"/>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148"/>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150"/>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155"/>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156"/>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157"/>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158"/>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159"/>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160"/>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161"/>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162"/>
                                        </p:tgtEl>
                                        <p:attrNameLst>
                                          <p:attrName>style.visibility</p:attrName>
                                        </p:attrNameLst>
                                      </p:cBhvr>
                                      <p:to>
                                        <p:strVal val="visible"/>
                                      </p:to>
                                    </p:set>
                                  </p:childTnLst>
                                </p:cTn>
                              </p:par>
                              <p:par>
                                <p:cTn id="95" presetID="1" presetClass="entr" presetSubtype="0" fill="hold" nodeType="withEffect">
                                  <p:stCondLst>
                                    <p:cond delay="0"/>
                                  </p:stCondLst>
                                  <p:childTnLst>
                                    <p:set>
                                      <p:cBhvr>
                                        <p:cTn id="96" dur="1" fill="hold">
                                          <p:stCondLst>
                                            <p:cond delay="0"/>
                                          </p:stCondLst>
                                        </p:cTn>
                                        <p:tgtEl>
                                          <p:spTgt spid="165"/>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166"/>
                                        </p:tgtEl>
                                        <p:attrNameLst>
                                          <p:attrName>style.visibility</p:attrName>
                                        </p:attrNameLst>
                                      </p:cBhvr>
                                      <p:to>
                                        <p:strVal val="visible"/>
                                      </p:to>
                                    </p:set>
                                  </p:childTnLst>
                                </p:cTn>
                              </p:par>
                              <p:par>
                                <p:cTn id="99" presetID="1" presetClass="entr" presetSubtype="0" fill="hold" nodeType="withEffect">
                                  <p:stCondLst>
                                    <p:cond delay="0"/>
                                  </p:stCondLst>
                                  <p:childTnLst>
                                    <p:set>
                                      <p:cBhvr>
                                        <p:cTn id="100" dur="1" fill="hold">
                                          <p:stCondLst>
                                            <p:cond delay="0"/>
                                          </p:stCondLst>
                                        </p:cTn>
                                        <p:tgtEl>
                                          <p:spTgt spid="149"/>
                                        </p:tgtEl>
                                        <p:attrNameLst>
                                          <p:attrName>style.visibility</p:attrName>
                                        </p:attrNameLst>
                                      </p:cBhvr>
                                      <p:to>
                                        <p:strVal val="visible"/>
                                      </p:to>
                                    </p:set>
                                  </p:childTnLst>
                                </p:cTn>
                              </p:par>
                            </p:childTnLst>
                          </p:cTn>
                        </p:par>
                      </p:childTnLst>
                    </p:cTn>
                  </p:par>
                  <p:par>
                    <p:cTn id="101" fill="hold">
                      <p:stCondLst>
                        <p:cond delay="indefinite"/>
                      </p:stCondLst>
                      <p:childTnLst>
                        <p:par>
                          <p:cTn id="102" fill="hold">
                            <p:stCondLst>
                              <p:cond delay="0"/>
                            </p:stCondLst>
                            <p:childTnLst>
                              <p:par>
                                <p:cTn id="103" presetID="1" presetClass="entr" presetSubtype="0" fill="hold" grpId="0" nodeType="clickEffect">
                                  <p:stCondLst>
                                    <p:cond delay="0"/>
                                  </p:stCondLst>
                                  <p:childTnLst>
                                    <p:set>
                                      <p:cBhvr>
                                        <p:cTn id="104" dur="1" fill="hold">
                                          <p:stCondLst>
                                            <p:cond delay="0"/>
                                          </p:stCondLst>
                                        </p:cTn>
                                        <p:tgtEl>
                                          <p:spTgt spid="163"/>
                                        </p:tgtEl>
                                        <p:attrNameLst>
                                          <p:attrName>style.visibility</p:attrName>
                                        </p:attrNameLst>
                                      </p:cBhvr>
                                      <p:to>
                                        <p:strVal val="visible"/>
                                      </p:to>
                                    </p:set>
                                  </p:childTnLst>
                                </p:cTn>
                              </p:par>
                              <p:par>
                                <p:cTn id="105" presetID="1" presetClass="entr" presetSubtype="0" fill="hold" nodeType="withEffect">
                                  <p:stCondLst>
                                    <p:cond delay="0"/>
                                  </p:stCondLst>
                                  <p:childTnLst>
                                    <p:set>
                                      <p:cBhvr>
                                        <p:cTn id="106" dur="1" fill="hold">
                                          <p:stCondLst>
                                            <p:cond delay="0"/>
                                          </p:stCondLst>
                                        </p:cTn>
                                        <p:tgtEl>
                                          <p:spTgt spid="1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 grpId="0" animBg="1"/>
      <p:bldP spid="126"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7" grpId="0" animBg="1"/>
      <p:bldP spid="155" grpId="0"/>
      <p:bldP spid="156" grpId="0"/>
      <p:bldP spid="157" grpId="0"/>
      <p:bldP spid="158" grpId="0"/>
      <p:bldP spid="159" grpId="0"/>
      <p:bldP spid="160" grpId="0"/>
      <p:bldP spid="161" grpId="0"/>
      <p:bldP spid="162" grpId="0"/>
      <p:bldP spid="163" grpId="0" animBg="1"/>
      <p:bldP spid="16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72A0F-4F1D-5641-A0F8-7D83ECCD8F94}"/>
              </a:ext>
            </a:extLst>
          </p:cNvPr>
          <p:cNvSpPr>
            <a:spLocks noGrp="1"/>
          </p:cNvSpPr>
          <p:nvPr>
            <p:ph type="title"/>
          </p:nvPr>
        </p:nvSpPr>
        <p:spPr/>
        <p:txBody>
          <a:bodyPr/>
          <a:lstStyle/>
          <a:p>
            <a:r>
              <a:rPr lang="en-US" dirty="0"/>
              <a:t>Creating data subsets using Avro files</a:t>
            </a:r>
          </a:p>
        </p:txBody>
      </p:sp>
      <p:sp>
        <p:nvSpPr>
          <p:cNvPr id="18" name="Content Placeholder 17">
            <a:extLst>
              <a:ext uri="{FF2B5EF4-FFF2-40B4-BE49-F238E27FC236}">
                <a16:creationId xmlns:a16="http://schemas.microsoft.com/office/drawing/2014/main" id="{DD7A16FF-16E9-5E4F-A4DC-7B962C88E1D0}"/>
              </a:ext>
            </a:extLst>
          </p:cNvPr>
          <p:cNvSpPr>
            <a:spLocks noGrp="1"/>
          </p:cNvSpPr>
          <p:nvPr>
            <p:ph idx="1"/>
          </p:nvPr>
        </p:nvSpPr>
        <p:spPr>
          <a:xfrm>
            <a:off x="359200" y="965874"/>
            <a:ext cx="3830105" cy="3656368"/>
          </a:xfrm>
        </p:spPr>
        <p:txBody>
          <a:bodyPr>
            <a:normAutofit fontScale="85000" lnSpcReduction="10000"/>
          </a:bodyPr>
          <a:lstStyle/>
          <a:p>
            <a:r>
              <a:rPr lang="en-US" dirty="0"/>
              <a:t>Most access control mechanisms focus on who the user is when assessing what data to return from a specific asset.</a:t>
            </a:r>
          </a:p>
          <a:p>
            <a:r>
              <a:rPr lang="en-US" dirty="0"/>
              <a:t>Coco Pharmaceuticals needs to create subset copies of the employee data set that Callie may access for each of her projects.</a:t>
            </a:r>
          </a:p>
          <a:p>
            <a:r>
              <a:rPr lang="en-US" dirty="0"/>
              <a:t>This approach is simple, but it leads to delays as a new copy of the data set is provisioned, plus a proliferation of this potentially sensitive data.  Every copy needs to be maintained.</a:t>
            </a:r>
          </a:p>
          <a:p>
            <a:endParaRPr lang="en-US" dirty="0"/>
          </a:p>
        </p:txBody>
      </p:sp>
      <p:sp>
        <p:nvSpPr>
          <p:cNvPr id="3" name="Slide Number Placeholder 2">
            <a:extLst>
              <a:ext uri="{FF2B5EF4-FFF2-40B4-BE49-F238E27FC236}">
                <a16:creationId xmlns:a16="http://schemas.microsoft.com/office/drawing/2014/main" id="{B081343E-8DEB-7041-A416-275F19E932C7}"/>
              </a:ext>
            </a:extLst>
          </p:cNvPr>
          <p:cNvSpPr>
            <a:spLocks noGrp="1"/>
          </p:cNvSpPr>
          <p:nvPr>
            <p:ph type="sldNum" idx="12"/>
          </p:nvPr>
        </p:nvSpPr>
        <p:spPr/>
        <p:txBody>
          <a:bodyPr/>
          <a:lstStyle/>
          <a:p>
            <a:pPr>
              <a:buClr>
                <a:srgbClr val="434343"/>
              </a:buClr>
              <a:buSzPct val="25000"/>
              <a:buFont typeface="Arial"/>
              <a:buNone/>
            </a:pPr>
            <a:fld id="{00000000-1234-1234-1234-123412341234}" type="slidenum">
              <a:rPr lang="en-US" sz="1000" smtClean="0"/>
              <a:pPr>
                <a:buClr>
                  <a:srgbClr val="434343"/>
                </a:buClr>
                <a:buSzPct val="25000"/>
                <a:buFont typeface="Arial"/>
                <a:buNone/>
              </a:pPr>
              <a:t>14</a:t>
            </a:fld>
            <a:endParaRPr lang="en-US" sz="1000"/>
          </a:p>
        </p:txBody>
      </p:sp>
      <p:pic>
        <p:nvPicPr>
          <p:cNvPr id="5" name="Picture 4" descr="A picture containing clock, drawing&#10;&#10;Description automatically generated">
            <a:extLst>
              <a:ext uri="{FF2B5EF4-FFF2-40B4-BE49-F238E27FC236}">
                <a16:creationId xmlns:a16="http://schemas.microsoft.com/office/drawing/2014/main" id="{3AB13E45-7D83-F849-85E6-B8F8B77B9926}"/>
              </a:ext>
            </a:extLst>
          </p:cNvPr>
          <p:cNvPicPr>
            <a:picLocks noChangeAspect="1"/>
          </p:cNvPicPr>
          <p:nvPr/>
        </p:nvPicPr>
        <p:blipFill>
          <a:blip r:embed="rId2"/>
          <a:stretch>
            <a:fillRect/>
          </a:stretch>
        </p:blipFill>
        <p:spPr>
          <a:xfrm>
            <a:off x="4477026" y="1612523"/>
            <a:ext cx="2794000" cy="2336800"/>
          </a:xfrm>
          <a:prstGeom prst="rect">
            <a:avLst/>
          </a:prstGeom>
        </p:spPr>
      </p:pic>
      <p:pic>
        <p:nvPicPr>
          <p:cNvPr id="13" name="Picture 12" descr="A picture containing indoor, sitting, white, table&#10;&#10;Description automatically generated">
            <a:extLst>
              <a:ext uri="{FF2B5EF4-FFF2-40B4-BE49-F238E27FC236}">
                <a16:creationId xmlns:a16="http://schemas.microsoft.com/office/drawing/2014/main" id="{0C8A1C24-4EFA-3347-BF2F-C2192DA8E4D4}"/>
              </a:ext>
            </a:extLst>
          </p:cNvPr>
          <p:cNvPicPr>
            <a:picLocks noChangeAspect="1"/>
          </p:cNvPicPr>
          <p:nvPr/>
        </p:nvPicPr>
        <p:blipFill>
          <a:blip r:embed="rId3"/>
          <a:stretch>
            <a:fillRect/>
          </a:stretch>
        </p:blipFill>
        <p:spPr>
          <a:xfrm>
            <a:off x="8011856" y="1410213"/>
            <a:ext cx="575444" cy="749591"/>
          </a:xfrm>
          <a:prstGeom prst="rect">
            <a:avLst/>
          </a:prstGeom>
        </p:spPr>
      </p:pic>
      <p:pic>
        <p:nvPicPr>
          <p:cNvPr id="14" name="Picture 13" descr="A screenshot of a cell phone&#10;&#10;Description automatically generated">
            <a:extLst>
              <a:ext uri="{FF2B5EF4-FFF2-40B4-BE49-F238E27FC236}">
                <a16:creationId xmlns:a16="http://schemas.microsoft.com/office/drawing/2014/main" id="{59D3B8B0-BBA2-C444-9A54-7C5AB1C7F982}"/>
              </a:ext>
            </a:extLst>
          </p:cNvPr>
          <p:cNvPicPr>
            <a:picLocks noChangeAspect="1"/>
          </p:cNvPicPr>
          <p:nvPr/>
        </p:nvPicPr>
        <p:blipFill>
          <a:blip r:embed="rId4"/>
          <a:stretch>
            <a:fillRect/>
          </a:stretch>
        </p:blipFill>
        <p:spPr>
          <a:xfrm>
            <a:off x="7698260" y="2350326"/>
            <a:ext cx="1202635" cy="662414"/>
          </a:xfrm>
          <a:prstGeom prst="rect">
            <a:avLst/>
          </a:prstGeom>
          <a:ln w="28575">
            <a:solidFill>
              <a:srgbClr val="FF9933"/>
            </a:solidFill>
          </a:ln>
        </p:spPr>
      </p:pic>
      <p:cxnSp>
        <p:nvCxnSpPr>
          <p:cNvPr id="15" name="Straight Arrow Connector 8">
            <a:extLst>
              <a:ext uri="{FF2B5EF4-FFF2-40B4-BE49-F238E27FC236}">
                <a16:creationId xmlns:a16="http://schemas.microsoft.com/office/drawing/2014/main" id="{8BDA938E-D300-B44A-AFED-BCF88892C5D5}"/>
              </a:ext>
            </a:extLst>
          </p:cNvPr>
          <p:cNvCxnSpPr>
            <a:cxnSpLocks/>
            <a:stCxn id="14" idx="1"/>
          </p:cNvCxnSpPr>
          <p:nvPr/>
        </p:nvCxnSpPr>
        <p:spPr>
          <a:xfrm rot="10800000">
            <a:off x="7036904" y="2454965"/>
            <a:ext cx="661356" cy="226568"/>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40286EC9-02C1-3F4D-BE9A-FB99E71F44FD}"/>
              </a:ext>
            </a:extLst>
          </p:cNvPr>
          <p:cNvCxnSpPr>
            <a:stCxn id="13" idx="2"/>
            <a:endCxn id="14" idx="0"/>
          </p:cNvCxnSpPr>
          <p:nvPr/>
        </p:nvCxnSpPr>
        <p:spPr>
          <a:xfrm>
            <a:off x="8299578" y="2159804"/>
            <a:ext cx="0" cy="19052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47740986"/>
      </p:ext>
    </p:extLst>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Oval 15">
            <a:extLst>
              <a:ext uri="{FF2B5EF4-FFF2-40B4-BE49-F238E27FC236}">
                <a16:creationId xmlns:a16="http://schemas.microsoft.com/office/drawing/2014/main" id="{AABCADFF-6E66-7244-873E-87DBF31E97C1}"/>
              </a:ext>
            </a:extLst>
          </p:cNvPr>
          <p:cNvSpPr/>
          <p:nvPr/>
        </p:nvSpPr>
        <p:spPr>
          <a:xfrm>
            <a:off x="6520821" y="2350326"/>
            <a:ext cx="108283" cy="114343"/>
          </a:xfrm>
          <a:prstGeom prst="ellipse">
            <a:avLst/>
          </a:prstGeom>
          <a:solidFill>
            <a:srgbClr val="6DCCD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n w="0"/>
              <a:solidFill>
                <a:schemeClr val="accent6">
                  <a:lumMod val="50000"/>
                </a:schemeClr>
              </a:solidFill>
              <a:effectLst>
                <a:outerShdw blurRad="38100" dist="19050" dir="2700000" algn="tl" rotWithShape="0">
                  <a:schemeClr val="dk1">
                    <a:alpha val="40000"/>
                  </a:schemeClr>
                </a:outerShdw>
              </a:effectLst>
            </a:endParaRPr>
          </a:p>
        </p:txBody>
      </p:sp>
      <p:sp>
        <p:nvSpPr>
          <p:cNvPr id="2" name="Title 1">
            <a:extLst>
              <a:ext uri="{FF2B5EF4-FFF2-40B4-BE49-F238E27FC236}">
                <a16:creationId xmlns:a16="http://schemas.microsoft.com/office/drawing/2014/main" id="{0BD6E800-9FF9-E141-8B56-3D4EDCAD8181}"/>
              </a:ext>
            </a:extLst>
          </p:cNvPr>
          <p:cNvSpPr>
            <a:spLocks noGrp="1"/>
          </p:cNvSpPr>
          <p:nvPr>
            <p:ph type="title"/>
          </p:nvPr>
        </p:nvSpPr>
        <p:spPr/>
        <p:txBody>
          <a:bodyPr/>
          <a:lstStyle/>
          <a:p>
            <a:r>
              <a:rPr lang="en-US" dirty="0"/>
              <a:t>Using a data virtualization service</a:t>
            </a:r>
          </a:p>
        </p:txBody>
      </p:sp>
      <p:sp>
        <p:nvSpPr>
          <p:cNvPr id="18" name="Content Placeholder 17">
            <a:extLst>
              <a:ext uri="{FF2B5EF4-FFF2-40B4-BE49-F238E27FC236}">
                <a16:creationId xmlns:a16="http://schemas.microsoft.com/office/drawing/2014/main" id="{E1220E0F-4071-B14B-B857-C496E7CCB923}"/>
              </a:ext>
            </a:extLst>
          </p:cNvPr>
          <p:cNvSpPr>
            <a:spLocks noGrp="1"/>
          </p:cNvSpPr>
          <p:nvPr>
            <p:ph idx="1"/>
          </p:nvPr>
        </p:nvSpPr>
        <p:spPr>
          <a:xfrm>
            <a:off x="359200" y="965874"/>
            <a:ext cx="3475904" cy="3603001"/>
          </a:xfrm>
        </p:spPr>
        <p:txBody>
          <a:bodyPr/>
          <a:lstStyle/>
          <a:p>
            <a:r>
              <a:rPr lang="en-US" dirty="0"/>
              <a:t>Data virtualization tools that support different views over the data reduces data copying, but still requires admin action to create and maintain the views over the data.</a:t>
            </a:r>
          </a:p>
        </p:txBody>
      </p:sp>
      <p:sp>
        <p:nvSpPr>
          <p:cNvPr id="3" name="Slide Number Placeholder 2">
            <a:extLst>
              <a:ext uri="{FF2B5EF4-FFF2-40B4-BE49-F238E27FC236}">
                <a16:creationId xmlns:a16="http://schemas.microsoft.com/office/drawing/2014/main" id="{00AA1550-2E8E-3242-8DE0-9E09E411577D}"/>
              </a:ext>
            </a:extLst>
          </p:cNvPr>
          <p:cNvSpPr>
            <a:spLocks noGrp="1"/>
          </p:cNvSpPr>
          <p:nvPr>
            <p:ph type="sldNum" idx="12"/>
          </p:nvPr>
        </p:nvSpPr>
        <p:spPr/>
        <p:txBody>
          <a:bodyPr/>
          <a:lstStyle/>
          <a:p>
            <a:pPr>
              <a:buClr>
                <a:srgbClr val="434343"/>
              </a:buClr>
              <a:buSzPct val="25000"/>
              <a:buFont typeface="Arial"/>
              <a:buNone/>
            </a:pPr>
            <a:fld id="{00000000-1234-1234-1234-123412341234}" type="slidenum">
              <a:rPr lang="en-US" sz="1000" smtClean="0"/>
              <a:pPr>
                <a:buClr>
                  <a:srgbClr val="434343"/>
                </a:buClr>
                <a:buSzPct val="25000"/>
                <a:buFont typeface="Arial"/>
                <a:buNone/>
              </a:pPr>
              <a:t>15</a:t>
            </a:fld>
            <a:endParaRPr lang="en-US" sz="1000"/>
          </a:p>
        </p:txBody>
      </p:sp>
      <p:pic>
        <p:nvPicPr>
          <p:cNvPr id="5" name="Picture 4" descr="A close up of a logo&#10;&#10;Description automatically generated">
            <a:extLst>
              <a:ext uri="{FF2B5EF4-FFF2-40B4-BE49-F238E27FC236}">
                <a16:creationId xmlns:a16="http://schemas.microsoft.com/office/drawing/2014/main" id="{4637F8B0-E1DC-A04D-8DF5-6E4C40749731}"/>
              </a:ext>
            </a:extLst>
          </p:cNvPr>
          <p:cNvPicPr>
            <a:picLocks noChangeAspect="1"/>
          </p:cNvPicPr>
          <p:nvPr/>
        </p:nvPicPr>
        <p:blipFill>
          <a:blip r:embed="rId2"/>
          <a:stretch>
            <a:fillRect/>
          </a:stretch>
        </p:blipFill>
        <p:spPr>
          <a:xfrm>
            <a:off x="4013899" y="1550912"/>
            <a:ext cx="2794000" cy="2336800"/>
          </a:xfrm>
          <a:prstGeom prst="rect">
            <a:avLst/>
          </a:prstGeom>
        </p:spPr>
      </p:pic>
      <p:sp>
        <p:nvSpPr>
          <p:cNvPr id="4" name="Rectangle 3">
            <a:extLst>
              <a:ext uri="{FF2B5EF4-FFF2-40B4-BE49-F238E27FC236}">
                <a16:creationId xmlns:a16="http://schemas.microsoft.com/office/drawing/2014/main" id="{D4C57F8C-D400-A84F-9E40-3E9CD3C58760}"/>
              </a:ext>
            </a:extLst>
          </p:cNvPr>
          <p:cNvSpPr/>
          <p:nvPr/>
        </p:nvSpPr>
        <p:spPr>
          <a:xfrm>
            <a:off x="6867533" y="1509603"/>
            <a:ext cx="238539" cy="23368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 wrap="square" lIns="91440" tIns="45720" rIns="91440" bIns="45720" numCol="1" spcCol="0" rtlCol="0" fromWordArt="0" anchor="ctr" anchorCtr="0" forceAA="0" compatLnSpc="1">
            <a:prstTxWarp prst="textNoShape">
              <a:avLst/>
            </a:prstTxWarp>
            <a:noAutofit/>
          </a:bodyPr>
          <a:lstStyle/>
          <a:p>
            <a:pPr algn="ctr"/>
            <a:r>
              <a:rPr lang="en-US" sz="1200" dirty="0">
                <a:ln w="0"/>
                <a:solidFill>
                  <a:schemeClr val="bg1"/>
                </a:solidFill>
                <a:effectLst>
                  <a:outerShdw blurRad="38100" dist="19050" dir="2700000" algn="tl" rotWithShape="0">
                    <a:schemeClr val="dk1">
                      <a:alpha val="40000"/>
                    </a:schemeClr>
                  </a:outerShdw>
                </a:effectLst>
              </a:rPr>
              <a:t>Data Virtualization</a:t>
            </a:r>
          </a:p>
        </p:txBody>
      </p:sp>
      <p:pic>
        <p:nvPicPr>
          <p:cNvPr id="7" name="Picture 6" descr="A picture containing indoor, sitting, white, table&#10;&#10;Description automatically generated">
            <a:extLst>
              <a:ext uri="{FF2B5EF4-FFF2-40B4-BE49-F238E27FC236}">
                <a16:creationId xmlns:a16="http://schemas.microsoft.com/office/drawing/2014/main" id="{580E23F1-6A55-B94E-8FBE-671C9F7D6F5F}"/>
              </a:ext>
            </a:extLst>
          </p:cNvPr>
          <p:cNvPicPr>
            <a:picLocks noChangeAspect="1"/>
          </p:cNvPicPr>
          <p:nvPr/>
        </p:nvPicPr>
        <p:blipFill>
          <a:blip r:embed="rId3"/>
          <a:stretch>
            <a:fillRect/>
          </a:stretch>
        </p:blipFill>
        <p:spPr>
          <a:xfrm>
            <a:off x="8011856" y="1410213"/>
            <a:ext cx="575444" cy="749591"/>
          </a:xfrm>
          <a:prstGeom prst="rect">
            <a:avLst/>
          </a:prstGeom>
        </p:spPr>
      </p:pic>
      <p:pic>
        <p:nvPicPr>
          <p:cNvPr id="8" name="Picture 7" descr="A screenshot of a cell phone&#10;&#10;Description automatically generated">
            <a:extLst>
              <a:ext uri="{FF2B5EF4-FFF2-40B4-BE49-F238E27FC236}">
                <a16:creationId xmlns:a16="http://schemas.microsoft.com/office/drawing/2014/main" id="{5504B530-2F38-1549-A1DF-AE24CB4B8B7E}"/>
              </a:ext>
            </a:extLst>
          </p:cNvPr>
          <p:cNvPicPr>
            <a:picLocks noChangeAspect="1"/>
          </p:cNvPicPr>
          <p:nvPr/>
        </p:nvPicPr>
        <p:blipFill>
          <a:blip r:embed="rId4"/>
          <a:stretch>
            <a:fillRect/>
          </a:stretch>
        </p:blipFill>
        <p:spPr>
          <a:xfrm>
            <a:off x="7698260" y="2350326"/>
            <a:ext cx="1202635" cy="662414"/>
          </a:xfrm>
          <a:prstGeom prst="rect">
            <a:avLst/>
          </a:prstGeom>
          <a:ln w="28575">
            <a:solidFill>
              <a:srgbClr val="FF9933"/>
            </a:solidFill>
          </a:ln>
        </p:spPr>
      </p:pic>
      <p:cxnSp>
        <p:nvCxnSpPr>
          <p:cNvPr id="9" name="Straight Arrow Connector 8">
            <a:extLst>
              <a:ext uri="{FF2B5EF4-FFF2-40B4-BE49-F238E27FC236}">
                <a16:creationId xmlns:a16="http://schemas.microsoft.com/office/drawing/2014/main" id="{96258E13-541A-0944-AB80-2DB74502A66A}"/>
              </a:ext>
            </a:extLst>
          </p:cNvPr>
          <p:cNvCxnSpPr>
            <a:cxnSpLocks/>
            <a:stCxn id="8" idx="1"/>
            <a:endCxn id="4" idx="3"/>
          </p:cNvCxnSpPr>
          <p:nvPr/>
        </p:nvCxnSpPr>
        <p:spPr>
          <a:xfrm rot="10800000">
            <a:off x="7106072" y="2678003"/>
            <a:ext cx="592188" cy="3530"/>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CEC9D078-7691-1948-AED7-EC04AAF6FF74}"/>
              </a:ext>
            </a:extLst>
          </p:cNvPr>
          <p:cNvCxnSpPr>
            <a:stCxn id="7" idx="2"/>
            <a:endCxn id="8" idx="0"/>
          </p:cNvCxnSpPr>
          <p:nvPr/>
        </p:nvCxnSpPr>
        <p:spPr>
          <a:xfrm>
            <a:off x="8299578" y="2159804"/>
            <a:ext cx="0" cy="19052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8">
            <a:extLst>
              <a:ext uri="{FF2B5EF4-FFF2-40B4-BE49-F238E27FC236}">
                <a16:creationId xmlns:a16="http://schemas.microsoft.com/office/drawing/2014/main" id="{C1A409E4-3116-F842-A570-2D1FCB18BD04}"/>
              </a:ext>
            </a:extLst>
          </p:cNvPr>
          <p:cNvCxnSpPr>
            <a:cxnSpLocks/>
            <a:stCxn id="4" idx="1"/>
            <a:endCxn id="16" idx="6"/>
          </p:cNvCxnSpPr>
          <p:nvPr/>
        </p:nvCxnSpPr>
        <p:spPr>
          <a:xfrm rot="10800000">
            <a:off x="6629105" y="2407499"/>
            <a:ext cx="238429" cy="270505"/>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8920503"/>
      </p:ext>
    </p:extLst>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3BAF3-CA53-484E-BE00-B8D1B392FCCC}"/>
              </a:ext>
            </a:extLst>
          </p:cNvPr>
          <p:cNvSpPr>
            <a:spLocks noGrp="1"/>
          </p:cNvSpPr>
          <p:nvPr>
            <p:ph type="title"/>
          </p:nvPr>
        </p:nvSpPr>
        <p:spPr/>
        <p:txBody>
          <a:bodyPr/>
          <a:lstStyle/>
          <a:p>
            <a:r>
              <a:rPr lang="en-US" dirty="0"/>
              <a:t>Introducing Palisade</a:t>
            </a:r>
          </a:p>
        </p:txBody>
      </p:sp>
      <p:sp>
        <p:nvSpPr>
          <p:cNvPr id="3" name="Slide Number Placeholder 2">
            <a:extLst>
              <a:ext uri="{FF2B5EF4-FFF2-40B4-BE49-F238E27FC236}">
                <a16:creationId xmlns:a16="http://schemas.microsoft.com/office/drawing/2014/main" id="{7F00C835-6BBF-B54E-B073-430D50C3D3F3}"/>
              </a:ext>
            </a:extLst>
          </p:cNvPr>
          <p:cNvSpPr>
            <a:spLocks noGrp="1"/>
          </p:cNvSpPr>
          <p:nvPr>
            <p:ph type="sldNum" idx="12"/>
          </p:nvPr>
        </p:nvSpPr>
        <p:spPr/>
        <p:txBody>
          <a:bodyPr/>
          <a:lstStyle/>
          <a:p>
            <a:pPr>
              <a:buClr>
                <a:srgbClr val="434343"/>
              </a:buClr>
              <a:buSzPct val="25000"/>
              <a:buFont typeface="Arial"/>
              <a:buNone/>
            </a:pPr>
            <a:fld id="{00000000-1234-1234-1234-123412341234}" type="slidenum">
              <a:rPr lang="en-US" sz="1000" smtClean="0"/>
              <a:pPr>
                <a:buClr>
                  <a:srgbClr val="434343"/>
                </a:buClr>
                <a:buSzPct val="25000"/>
                <a:buFont typeface="Arial"/>
                <a:buNone/>
              </a:pPr>
              <a:t>16</a:t>
            </a:fld>
            <a:endParaRPr lang="en-US" sz="1000"/>
          </a:p>
        </p:txBody>
      </p:sp>
      <p:sp>
        <p:nvSpPr>
          <p:cNvPr id="4" name="Rectangle 3">
            <a:extLst>
              <a:ext uri="{FF2B5EF4-FFF2-40B4-BE49-F238E27FC236}">
                <a16:creationId xmlns:a16="http://schemas.microsoft.com/office/drawing/2014/main" id="{38D53B11-C99E-B24D-BD53-B4800B6D59A9}"/>
              </a:ext>
            </a:extLst>
          </p:cNvPr>
          <p:cNvSpPr/>
          <p:nvPr/>
        </p:nvSpPr>
        <p:spPr>
          <a:xfrm>
            <a:off x="4058284" y="417881"/>
            <a:ext cx="2771913" cy="307777"/>
          </a:xfrm>
          <a:prstGeom prst="rect">
            <a:avLst/>
          </a:prstGeom>
        </p:spPr>
        <p:txBody>
          <a:bodyPr wrap="none">
            <a:spAutoFit/>
          </a:bodyPr>
          <a:lstStyle/>
          <a:p>
            <a:r>
              <a:rPr lang="en-US" dirty="0"/>
              <a:t>https://github.com/</a:t>
            </a:r>
            <a:r>
              <a:rPr lang="en-US" dirty="0" err="1"/>
              <a:t>gchq</a:t>
            </a:r>
            <a:r>
              <a:rPr lang="en-US" dirty="0"/>
              <a:t>/Palisade</a:t>
            </a:r>
          </a:p>
        </p:txBody>
      </p:sp>
      <p:pic>
        <p:nvPicPr>
          <p:cNvPr id="8" name="Picture 7" descr="A screenshot of a cell phone&#10;&#10;Description automatically generated">
            <a:extLst>
              <a:ext uri="{FF2B5EF4-FFF2-40B4-BE49-F238E27FC236}">
                <a16:creationId xmlns:a16="http://schemas.microsoft.com/office/drawing/2014/main" id="{32210524-A088-E749-8D10-6583C9DEEED7}"/>
              </a:ext>
            </a:extLst>
          </p:cNvPr>
          <p:cNvPicPr>
            <a:picLocks noChangeAspect="1"/>
          </p:cNvPicPr>
          <p:nvPr/>
        </p:nvPicPr>
        <p:blipFill>
          <a:blip r:embed="rId2"/>
          <a:stretch>
            <a:fillRect/>
          </a:stretch>
        </p:blipFill>
        <p:spPr>
          <a:xfrm>
            <a:off x="1327466" y="982653"/>
            <a:ext cx="5996788" cy="3373193"/>
          </a:xfrm>
          <a:prstGeom prst="rect">
            <a:avLst/>
          </a:prstGeom>
        </p:spPr>
      </p:pic>
      <p:sp>
        <p:nvSpPr>
          <p:cNvPr id="5" name="TextBox 4">
            <a:extLst>
              <a:ext uri="{FF2B5EF4-FFF2-40B4-BE49-F238E27FC236}">
                <a16:creationId xmlns:a16="http://schemas.microsoft.com/office/drawing/2014/main" id="{9E14FDBA-DC99-E44F-B145-B7834F15A15C}"/>
              </a:ext>
            </a:extLst>
          </p:cNvPr>
          <p:cNvSpPr txBox="1"/>
          <p:nvPr/>
        </p:nvSpPr>
        <p:spPr>
          <a:xfrm>
            <a:off x="467138" y="4417842"/>
            <a:ext cx="8000908" cy="307777"/>
          </a:xfrm>
          <a:prstGeom prst="rect">
            <a:avLst/>
          </a:prstGeom>
          <a:noFill/>
        </p:spPr>
        <p:txBody>
          <a:bodyPr wrap="none" rtlCol="0">
            <a:spAutoFit/>
          </a:bodyPr>
          <a:lstStyle/>
          <a:p>
            <a:r>
              <a:rPr lang="en-US" dirty="0"/>
              <a:t>Palisade is an open source project that provides Policy and Access Enforcement Services (PAES).</a:t>
            </a:r>
          </a:p>
        </p:txBody>
      </p:sp>
    </p:spTree>
    <p:extLst>
      <p:ext uri="{BB962C8B-B14F-4D97-AF65-F5344CB8AC3E}">
        <p14:creationId xmlns:p14="http://schemas.microsoft.com/office/powerpoint/2010/main" val="1904016392"/>
      </p:ext>
    </p:extLst>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181207-562B-D54F-9BD1-5CB20ABE8785}"/>
              </a:ext>
            </a:extLst>
          </p:cNvPr>
          <p:cNvSpPr>
            <a:spLocks noGrp="1"/>
          </p:cNvSpPr>
          <p:nvPr>
            <p:ph type="title"/>
          </p:nvPr>
        </p:nvSpPr>
        <p:spPr/>
        <p:txBody>
          <a:bodyPr/>
          <a:lstStyle/>
          <a:p>
            <a:r>
              <a:rPr lang="en-US" dirty="0"/>
              <a:t>Working with purpose</a:t>
            </a:r>
          </a:p>
        </p:txBody>
      </p:sp>
      <p:sp>
        <p:nvSpPr>
          <p:cNvPr id="4" name="Content Placeholder 3">
            <a:extLst>
              <a:ext uri="{FF2B5EF4-FFF2-40B4-BE49-F238E27FC236}">
                <a16:creationId xmlns:a16="http://schemas.microsoft.com/office/drawing/2014/main" id="{4D20A9E9-7A2F-C843-B240-5C3CDFB885AD}"/>
              </a:ext>
            </a:extLst>
          </p:cNvPr>
          <p:cNvSpPr>
            <a:spLocks noGrp="1"/>
          </p:cNvSpPr>
          <p:nvPr>
            <p:ph idx="1"/>
          </p:nvPr>
        </p:nvSpPr>
        <p:spPr>
          <a:xfrm>
            <a:off x="359199" y="965874"/>
            <a:ext cx="4209808" cy="3896953"/>
          </a:xfrm>
        </p:spPr>
        <p:txBody>
          <a:bodyPr>
            <a:normAutofit fontScale="85000" lnSpcReduction="10000"/>
          </a:bodyPr>
          <a:lstStyle/>
          <a:p>
            <a:r>
              <a:rPr lang="en-US" sz="1600" dirty="0"/>
              <a:t>Palisade allows the use of broader contextual information in the evaluation of a query.</a:t>
            </a:r>
          </a:p>
          <a:p>
            <a:r>
              <a:rPr lang="en-US" sz="1600" dirty="0"/>
              <a:t>This contextual information combines the user information with additional query time properties.</a:t>
            </a:r>
          </a:p>
          <a:p>
            <a:r>
              <a:rPr lang="en-US" sz="1600" dirty="0"/>
              <a:t>Query time properties include the origin and purpose of the query</a:t>
            </a:r>
          </a:p>
          <a:p>
            <a:r>
              <a:rPr lang="en-US" sz="1600" dirty="0"/>
              <a:t>With this approach the application of the access policy to the query considers the broader context of the request.</a:t>
            </a:r>
          </a:p>
          <a:p>
            <a:r>
              <a:rPr lang="en-US" sz="1600" dirty="0"/>
              <a:t>This means that different subsets of the data are automatically returned when Callie issues a query depending on the context she selects - without the need to duplicate data or configure explicit views.</a:t>
            </a:r>
          </a:p>
        </p:txBody>
      </p:sp>
      <p:sp>
        <p:nvSpPr>
          <p:cNvPr id="3" name="Slide Number Placeholder 2">
            <a:extLst>
              <a:ext uri="{FF2B5EF4-FFF2-40B4-BE49-F238E27FC236}">
                <a16:creationId xmlns:a16="http://schemas.microsoft.com/office/drawing/2014/main" id="{91F6E2CB-BB0E-3441-9EBA-5E676745D7A5}"/>
              </a:ext>
            </a:extLst>
          </p:cNvPr>
          <p:cNvSpPr>
            <a:spLocks noGrp="1"/>
          </p:cNvSpPr>
          <p:nvPr>
            <p:ph type="sldNum" idx="12"/>
          </p:nvPr>
        </p:nvSpPr>
        <p:spPr/>
        <p:txBody>
          <a:bodyPr/>
          <a:lstStyle/>
          <a:p>
            <a:pPr>
              <a:buClr>
                <a:srgbClr val="434343"/>
              </a:buClr>
              <a:buSzPct val="25000"/>
              <a:buFont typeface="Arial"/>
              <a:buNone/>
            </a:pPr>
            <a:fld id="{00000000-1234-1234-1234-123412341234}" type="slidenum">
              <a:rPr lang="en-US" sz="1000" smtClean="0"/>
              <a:pPr>
                <a:buClr>
                  <a:srgbClr val="434343"/>
                </a:buClr>
                <a:buSzPct val="25000"/>
                <a:buFont typeface="Arial"/>
                <a:buNone/>
              </a:pPr>
              <a:t>17</a:t>
            </a:fld>
            <a:endParaRPr lang="en-US" sz="1000"/>
          </a:p>
        </p:txBody>
      </p:sp>
      <p:pic>
        <p:nvPicPr>
          <p:cNvPr id="5" name="Picture 4" descr="A close up of a device&#10;&#10;Description automatically generated">
            <a:extLst>
              <a:ext uri="{FF2B5EF4-FFF2-40B4-BE49-F238E27FC236}">
                <a16:creationId xmlns:a16="http://schemas.microsoft.com/office/drawing/2014/main" id="{3EDE3891-E28B-AD44-9A7E-576F41FA2278}"/>
              </a:ext>
            </a:extLst>
          </p:cNvPr>
          <p:cNvPicPr>
            <a:picLocks noChangeAspect="1"/>
          </p:cNvPicPr>
          <p:nvPr/>
        </p:nvPicPr>
        <p:blipFill>
          <a:blip r:embed="rId2"/>
          <a:stretch>
            <a:fillRect/>
          </a:stretch>
        </p:blipFill>
        <p:spPr>
          <a:xfrm>
            <a:off x="4569007" y="1606074"/>
            <a:ext cx="3441700" cy="2336800"/>
          </a:xfrm>
          <a:prstGeom prst="rect">
            <a:avLst/>
          </a:prstGeom>
        </p:spPr>
      </p:pic>
      <p:pic>
        <p:nvPicPr>
          <p:cNvPr id="7" name="Graphic 6">
            <a:extLst>
              <a:ext uri="{FF2B5EF4-FFF2-40B4-BE49-F238E27FC236}">
                <a16:creationId xmlns:a16="http://schemas.microsoft.com/office/drawing/2014/main" id="{0438F071-B985-494C-A64C-0792D2206D6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541795" y="2076131"/>
            <a:ext cx="592188" cy="695586"/>
          </a:xfrm>
          <a:prstGeom prst="rect">
            <a:avLst/>
          </a:prstGeom>
        </p:spPr>
      </p:pic>
      <p:pic>
        <p:nvPicPr>
          <p:cNvPr id="12" name="Picture 11" descr="A picture containing indoor, sitting, white, table&#10;&#10;Description automatically generated">
            <a:extLst>
              <a:ext uri="{FF2B5EF4-FFF2-40B4-BE49-F238E27FC236}">
                <a16:creationId xmlns:a16="http://schemas.microsoft.com/office/drawing/2014/main" id="{738DFDE3-9C03-0946-9B8E-8C523D3C4336}"/>
              </a:ext>
            </a:extLst>
          </p:cNvPr>
          <p:cNvPicPr>
            <a:picLocks noChangeAspect="1"/>
          </p:cNvPicPr>
          <p:nvPr/>
        </p:nvPicPr>
        <p:blipFill>
          <a:blip r:embed="rId5"/>
          <a:stretch>
            <a:fillRect/>
          </a:stretch>
        </p:blipFill>
        <p:spPr>
          <a:xfrm>
            <a:off x="8023644" y="1231279"/>
            <a:ext cx="575444" cy="749591"/>
          </a:xfrm>
          <a:prstGeom prst="rect">
            <a:avLst/>
          </a:prstGeom>
        </p:spPr>
      </p:pic>
      <p:pic>
        <p:nvPicPr>
          <p:cNvPr id="13" name="Picture 12" descr="A screenshot of a cell phone&#10;&#10;Description automatically generated">
            <a:extLst>
              <a:ext uri="{FF2B5EF4-FFF2-40B4-BE49-F238E27FC236}">
                <a16:creationId xmlns:a16="http://schemas.microsoft.com/office/drawing/2014/main" id="{CB93E15D-D07F-3144-84EB-3A4D26BB30D8}"/>
              </a:ext>
            </a:extLst>
          </p:cNvPr>
          <p:cNvPicPr>
            <a:picLocks noChangeAspect="1"/>
          </p:cNvPicPr>
          <p:nvPr/>
        </p:nvPicPr>
        <p:blipFill>
          <a:blip r:embed="rId6"/>
          <a:stretch>
            <a:fillRect/>
          </a:stretch>
        </p:blipFill>
        <p:spPr>
          <a:xfrm>
            <a:off x="7710048" y="2171392"/>
            <a:ext cx="1202635" cy="662414"/>
          </a:xfrm>
          <a:prstGeom prst="rect">
            <a:avLst/>
          </a:prstGeom>
          <a:ln w="28575">
            <a:solidFill>
              <a:srgbClr val="FF9933"/>
            </a:solidFill>
          </a:ln>
        </p:spPr>
      </p:pic>
      <p:cxnSp>
        <p:nvCxnSpPr>
          <p:cNvPr id="14" name="Straight Arrow Connector 8">
            <a:extLst>
              <a:ext uri="{FF2B5EF4-FFF2-40B4-BE49-F238E27FC236}">
                <a16:creationId xmlns:a16="http://schemas.microsoft.com/office/drawing/2014/main" id="{5E7828B7-7C1B-844B-8D69-178E889B5B55}"/>
              </a:ext>
            </a:extLst>
          </p:cNvPr>
          <p:cNvCxnSpPr>
            <a:cxnSpLocks/>
            <a:stCxn id="13" idx="1"/>
          </p:cNvCxnSpPr>
          <p:nvPr/>
        </p:nvCxnSpPr>
        <p:spPr>
          <a:xfrm rot="10800000">
            <a:off x="7117860" y="2499069"/>
            <a:ext cx="592188" cy="3530"/>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25837817-042A-614E-B61C-B93173197160}"/>
              </a:ext>
            </a:extLst>
          </p:cNvPr>
          <p:cNvCxnSpPr>
            <a:stCxn id="12" idx="2"/>
            <a:endCxn id="13" idx="0"/>
          </p:cNvCxnSpPr>
          <p:nvPr/>
        </p:nvCxnSpPr>
        <p:spPr>
          <a:xfrm>
            <a:off x="8311366" y="1980870"/>
            <a:ext cx="0" cy="19052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54380849"/>
      </p:ext>
    </p:extLst>
  </p:cSld>
  <p:clrMapOvr>
    <a:masterClrMapping/>
  </p:clrMapOvr>
  <p:transition spd="med">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9FE87D-DFED-1F4E-979D-AA7502AE5EF3}"/>
              </a:ext>
            </a:extLst>
          </p:cNvPr>
          <p:cNvSpPr>
            <a:spLocks noGrp="1"/>
          </p:cNvSpPr>
          <p:nvPr>
            <p:ph type="title"/>
          </p:nvPr>
        </p:nvSpPr>
        <p:spPr/>
        <p:txBody>
          <a:bodyPr/>
          <a:lstStyle/>
          <a:p>
            <a:r>
              <a:rPr lang="en-US" dirty="0"/>
              <a:t>Solution architecture</a:t>
            </a:r>
          </a:p>
        </p:txBody>
      </p:sp>
      <p:sp>
        <p:nvSpPr>
          <p:cNvPr id="3" name="Slide Number Placeholder 2">
            <a:extLst>
              <a:ext uri="{FF2B5EF4-FFF2-40B4-BE49-F238E27FC236}">
                <a16:creationId xmlns:a16="http://schemas.microsoft.com/office/drawing/2014/main" id="{4F1A95DB-9934-634C-9321-440CB63EE241}"/>
              </a:ext>
            </a:extLst>
          </p:cNvPr>
          <p:cNvSpPr>
            <a:spLocks noGrp="1"/>
          </p:cNvSpPr>
          <p:nvPr>
            <p:ph type="sldNum" idx="12"/>
          </p:nvPr>
        </p:nvSpPr>
        <p:spPr/>
        <p:txBody>
          <a:bodyPr/>
          <a:lstStyle/>
          <a:p>
            <a:pPr>
              <a:buClr>
                <a:srgbClr val="434343"/>
              </a:buClr>
              <a:buSzPct val="25000"/>
              <a:buFont typeface="Arial"/>
              <a:buNone/>
            </a:pPr>
            <a:fld id="{00000000-1234-1234-1234-123412341234}" type="slidenum">
              <a:rPr lang="en-US" sz="1000" smtClean="0"/>
              <a:pPr>
                <a:buClr>
                  <a:srgbClr val="434343"/>
                </a:buClr>
                <a:buSzPct val="25000"/>
                <a:buFont typeface="Arial"/>
                <a:buNone/>
              </a:pPr>
              <a:t>18</a:t>
            </a:fld>
            <a:endParaRPr lang="en-US" sz="1000"/>
          </a:p>
        </p:txBody>
      </p:sp>
      <p:pic>
        <p:nvPicPr>
          <p:cNvPr id="5" name="Graphic 4">
            <a:extLst>
              <a:ext uri="{FF2B5EF4-FFF2-40B4-BE49-F238E27FC236}">
                <a16:creationId xmlns:a16="http://schemas.microsoft.com/office/drawing/2014/main" id="{DDDAAF50-C7D8-354E-A342-22F181518BD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225206" y="779606"/>
            <a:ext cx="6586951" cy="4134451"/>
          </a:xfrm>
          <a:prstGeom prst="rect">
            <a:avLst/>
          </a:prstGeom>
        </p:spPr>
      </p:pic>
    </p:spTree>
    <p:extLst>
      <p:ext uri="{BB962C8B-B14F-4D97-AF65-F5344CB8AC3E}">
        <p14:creationId xmlns:p14="http://schemas.microsoft.com/office/powerpoint/2010/main" val="2691910578"/>
      </p:ext>
    </p:extLst>
  </p:cSld>
  <p:clrMapOvr>
    <a:masterClrMapping/>
  </p:clrMapOvr>
  <p:transition spd="med">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B5CF8-3B7A-0249-845D-2158700ED839}"/>
              </a:ext>
            </a:extLst>
          </p:cNvPr>
          <p:cNvSpPr>
            <a:spLocks noGrp="1"/>
          </p:cNvSpPr>
          <p:nvPr>
            <p:ph type="title"/>
          </p:nvPr>
        </p:nvSpPr>
        <p:spPr/>
        <p:txBody>
          <a:bodyPr/>
          <a:lstStyle/>
          <a:p>
            <a:r>
              <a:rPr lang="en-US" dirty="0"/>
              <a:t>Demo</a:t>
            </a:r>
          </a:p>
        </p:txBody>
      </p:sp>
      <p:sp>
        <p:nvSpPr>
          <p:cNvPr id="3" name="Slide Number Placeholder 2">
            <a:extLst>
              <a:ext uri="{FF2B5EF4-FFF2-40B4-BE49-F238E27FC236}">
                <a16:creationId xmlns:a16="http://schemas.microsoft.com/office/drawing/2014/main" id="{7A2E0B44-1137-814A-983A-0DD44C409F08}"/>
              </a:ext>
            </a:extLst>
          </p:cNvPr>
          <p:cNvSpPr>
            <a:spLocks noGrp="1"/>
          </p:cNvSpPr>
          <p:nvPr>
            <p:ph type="sldNum" idx="12"/>
          </p:nvPr>
        </p:nvSpPr>
        <p:spPr/>
        <p:txBody>
          <a:bodyPr/>
          <a:lstStyle/>
          <a:p>
            <a:pPr>
              <a:buClr>
                <a:srgbClr val="434343"/>
              </a:buClr>
              <a:buSzPct val="25000"/>
              <a:buFont typeface="Arial"/>
              <a:buNone/>
            </a:pPr>
            <a:fld id="{00000000-1234-1234-1234-123412341234}" type="slidenum">
              <a:rPr lang="en-US" sz="1000" smtClean="0"/>
              <a:pPr>
                <a:buClr>
                  <a:srgbClr val="434343"/>
                </a:buClr>
                <a:buSzPct val="25000"/>
                <a:buFont typeface="Arial"/>
                <a:buNone/>
              </a:pPr>
              <a:t>19</a:t>
            </a:fld>
            <a:endParaRPr lang="en-US" sz="1000"/>
          </a:p>
        </p:txBody>
      </p:sp>
    </p:spTree>
    <p:extLst>
      <p:ext uri="{BB962C8B-B14F-4D97-AF65-F5344CB8AC3E}">
        <p14:creationId xmlns:p14="http://schemas.microsoft.com/office/powerpoint/2010/main" val="1539632582"/>
      </p:ext>
    </p:extLst>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C28E53-B26A-714D-A0CB-95757F4228B1}"/>
              </a:ext>
            </a:extLst>
          </p:cNvPr>
          <p:cNvSpPr>
            <a:spLocks noGrp="1"/>
          </p:cNvSpPr>
          <p:nvPr>
            <p:ph type="title"/>
          </p:nvPr>
        </p:nvSpPr>
        <p:spPr>
          <a:xfrm>
            <a:off x="328344" y="1371600"/>
            <a:ext cx="8118191" cy="3318933"/>
          </a:xfrm>
        </p:spPr>
        <p:txBody>
          <a:bodyPr>
            <a:noAutofit/>
          </a:bodyPr>
          <a:lstStyle/>
          <a:p>
            <a:r>
              <a:rPr lang="en-GB" sz="1600" dirty="0"/>
              <a:t>What happens when you need your data scientist to repeatedly work with your most valuable and sensitive data?  How do you prevent them from seeing more than they need whilst ensuring that they have a productive and enabling work environment.  In this webinar we look at 3 different approaches to managing secure access to data sets that include the most personal and sensitive data.</a:t>
            </a:r>
            <a:br>
              <a:rPr lang="en-GB" sz="1600" dirty="0"/>
            </a:br>
            <a:r>
              <a:rPr lang="en-GB" sz="1600" dirty="0"/>
              <a:t> </a:t>
            </a:r>
            <a:br>
              <a:rPr lang="en-GB" sz="1600" dirty="0"/>
            </a:br>
            <a:r>
              <a:rPr lang="en-GB" sz="1600" dirty="0"/>
              <a:t>In each approach we use increasing automated means to create selective access to an employee data set that includes correlated personal, performance and financial information.  The technology involved is all open source and includes ODPi Egeria, Apache Avro and Palisade.  Together they will change the way you think about access control</a:t>
            </a:r>
          </a:p>
        </p:txBody>
      </p:sp>
      <p:sp>
        <p:nvSpPr>
          <p:cNvPr id="3" name="Slide Number Placeholder 2">
            <a:extLst>
              <a:ext uri="{FF2B5EF4-FFF2-40B4-BE49-F238E27FC236}">
                <a16:creationId xmlns:a16="http://schemas.microsoft.com/office/drawing/2014/main" id="{FD3292FA-F96E-904D-9921-6CE9FEB8B4B8}"/>
              </a:ext>
            </a:extLst>
          </p:cNvPr>
          <p:cNvSpPr>
            <a:spLocks noGrp="1"/>
          </p:cNvSpPr>
          <p:nvPr>
            <p:ph type="sldNum" idx="12"/>
          </p:nvPr>
        </p:nvSpPr>
        <p:spPr/>
        <p:txBody>
          <a:bodyPr/>
          <a:lstStyle/>
          <a:p>
            <a:pPr>
              <a:buClr>
                <a:srgbClr val="434343"/>
              </a:buClr>
              <a:buSzPct val="25000"/>
              <a:buFont typeface="Arial"/>
              <a:buNone/>
            </a:pPr>
            <a:fld id="{00000000-1234-1234-1234-123412341234}" type="slidenum">
              <a:rPr lang="en-US" sz="1000" smtClean="0"/>
              <a:pPr>
                <a:buClr>
                  <a:srgbClr val="434343"/>
                </a:buClr>
                <a:buSzPct val="25000"/>
                <a:buFont typeface="Arial"/>
                <a:buNone/>
              </a:pPr>
              <a:t>2</a:t>
            </a:fld>
            <a:endParaRPr lang="en-US" sz="1000"/>
          </a:p>
        </p:txBody>
      </p:sp>
    </p:spTree>
    <p:extLst>
      <p:ext uri="{BB962C8B-B14F-4D97-AF65-F5344CB8AC3E}">
        <p14:creationId xmlns:p14="http://schemas.microsoft.com/office/powerpoint/2010/main" val="2178665164"/>
      </p:ext>
    </p:extLst>
  </p:cSld>
  <p:clrMapOvr>
    <a:masterClrMapping/>
  </p:clrMapOvr>
  <p:transition spd="med">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4EDA16-6578-8848-AD31-E0C3C8A44D3B}"/>
              </a:ext>
            </a:extLst>
          </p:cNvPr>
          <p:cNvSpPr>
            <a:spLocks noGrp="1"/>
          </p:cNvSpPr>
          <p:nvPr>
            <p:ph type="title"/>
          </p:nvPr>
        </p:nvSpPr>
        <p:spPr/>
        <p:txBody>
          <a:bodyPr/>
          <a:lstStyle/>
          <a:p>
            <a:r>
              <a:rPr lang="en-US" dirty="0"/>
              <a:t>Summary</a:t>
            </a:r>
          </a:p>
        </p:txBody>
      </p:sp>
      <p:sp>
        <p:nvSpPr>
          <p:cNvPr id="4" name="Content Placeholder 3">
            <a:extLst>
              <a:ext uri="{FF2B5EF4-FFF2-40B4-BE49-F238E27FC236}">
                <a16:creationId xmlns:a16="http://schemas.microsoft.com/office/drawing/2014/main" id="{EC8E32AD-84B0-F541-A531-7CAAD671EEEF}"/>
              </a:ext>
            </a:extLst>
          </p:cNvPr>
          <p:cNvSpPr>
            <a:spLocks noGrp="1"/>
          </p:cNvSpPr>
          <p:nvPr>
            <p:ph idx="1"/>
          </p:nvPr>
        </p:nvSpPr>
        <p:spPr/>
        <p:txBody>
          <a:bodyPr/>
          <a:lstStyle/>
          <a:p>
            <a:r>
              <a:rPr lang="en-US" dirty="0"/>
              <a:t>Data lakes manage a mixture of public through to sensitive data.</a:t>
            </a:r>
          </a:p>
          <a:p>
            <a:r>
              <a:rPr lang="en-US" dirty="0"/>
              <a:t>Special care is needed to ensure no-one sees more data than they need.</a:t>
            </a:r>
          </a:p>
          <a:p>
            <a:r>
              <a:rPr lang="en-US" dirty="0"/>
              <a:t>Often this is ensured by making subset copies of the data, or by creating managed views over the data to control what is visible.</a:t>
            </a:r>
          </a:p>
          <a:p>
            <a:r>
              <a:rPr lang="en-US" dirty="0"/>
              <a:t>Adding the ability to capture the context of a query, means that the origin and purpose of the data access can be dynamically factored into the request – enabling query time filtering of the schema and the data.</a:t>
            </a:r>
          </a:p>
          <a:p>
            <a:r>
              <a:rPr lang="en-US" dirty="0"/>
              <a:t>This reduces the copying of data and/or administration of views allowing the organization to react quickly to new types of requests for data.</a:t>
            </a:r>
          </a:p>
        </p:txBody>
      </p:sp>
      <p:sp>
        <p:nvSpPr>
          <p:cNvPr id="3" name="Slide Number Placeholder 2">
            <a:extLst>
              <a:ext uri="{FF2B5EF4-FFF2-40B4-BE49-F238E27FC236}">
                <a16:creationId xmlns:a16="http://schemas.microsoft.com/office/drawing/2014/main" id="{9FE2EF5A-8086-9E46-8808-B8AAB9A55856}"/>
              </a:ext>
            </a:extLst>
          </p:cNvPr>
          <p:cNvSpPr>
            <a:spLocks noGrp="1"/>
          </p:cNvSpPr>
          <p:nvPr>
            <p:ph type="sldNum" idx="12"/>
          </p:nvPr>
        </p:nvSpPr>
        <p:spPr/>
        <p:txBody>
          <a:bodyPr/>
          <a:lstStyle/>
          <a:p>
            <a:pPr>
              <a:buClr>
                <a:srgbClr val="434343"/>
              </a:buClr>
              <a:buSzPct val="25000"/>
              <a:buFont typeface="Arial"/>
              <a:buNone/>
            </a:pPr>
            <a:fld id="{00000000-1234-1234-1234-123412341234}" type="slidenum">
              <a:rPr lang="en-US" sz="1000" smtClean="0"/>
              <a:pPr>
                <a:buClr>
                  <a:srgbClr val="434343"/>
                </a:buClr>
                <a:buSzPct val="25000"/>
                <a:buFont typeface="Arial"/>
                <a:buNone/>
              </a:pPr>
              <a:t>20</a:t>
            </a:fld>
            <a:endParaRPr lang="en-US" sz="1000"/>
          </a:p>
        </p:txBody>
      </p:sp>
    </p:spTree>
    <p:extLst>
      <p:ext uri="{BB962C8B-B14F-4D97-AF65-F5344CB8AC3E}">
        <p14:creationId xmlns:p14="http://schemas.microsoft.com/office/powerpoint/2010/main" val="1691332939"/>
      </p:ext>
    </p:extLst>
  </p:cSld>
  <p:clrMapOvr>
    <a:masterClrMapping/>
  </p:clrMapOvr>
  <p:transition spd="med">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BEC74695-FC6C-F74D-8428-371C0B7515A2}"/>
              </a:ext>
            </a:extLst>
          </p:cNvPr>
          <p:cNvPicPr>
            <a:picLocks noChangeAspect="1"/>
          </p:cNvPicPr>
          <p:nvPr/>
        </p:nvPicPr>
        <p:blipFill>
          <a:blip r:embed="rId2"/>
          <a:stretch>
            <a:fillRect/>
          </a:stretch>
        </p:blipFill>
        <p:spPr>
          <a:xfrm>
            <a:off x="1819598" y="3648505"/>
            <a:ext cx="1009734" cy="1009734"/>
          </a:xfrm>
          <a:prstGeom prst="rect">
            <a:avLst/>
          </a:prstGeom>
        </p:spPr>
      </p:pic>
      <p:sp>
        <p:nvSpPr>
          <p:cNvPr id="2" name="Title 1">
            <a:extLst>
              <a:ext uri="{FF2B5EF4-FFF2-40B4-BE49-F238E27FC236}">
                <a16:creationId xmlns:a16="http://schemas.microsoft.com/office/drawing/2014/main" id="{A1B33520-649C-7541-A995-0B6DDF34419E}"/>
              </a:ext>
            </a:extLst>
          </p:cNvPr>
          <p:cNvSpPr>
            <a:spLocks noGrp="1"/>
          </p:cNvSpPr>
          <p:nvPr>
            <p:ph type="title"/>
          </p:nvPr>
        </p:nvSpPr>
        <p:spPr/>
        <p:txBody>
          <a:bodyPr/>
          <a:lstStyle/>
          <a:p>
            <a:r>
              <a:rPr lang="en-US" dirty="0"/>
              <a:t>The ODPi foundation is part of The Linux Foundation</a:t>
            </a:r>
          </a:p>
        </p:txBody>
      </p:sp>
      <p:sp>
        <p:nvSpPr>
          <p:cNvPr id="12" name="Content Placeholder 11">
            <a:extLst>
              <a:ext uri="{FF2B5EF4-FFF2-40B4-BE49-F238E27FC236}">
                <a16:creationId xmlns:a16="http://schemas.microsoft.com/office/drawing/2014/main" id="{DCC4B37E-B584-C74C-B4EA-086B24BE17C1}"/>
              </a:ext>
            </a:extLst>
          </p:cNvPr>
          <p:cNvSpPr>
            <a:spLocks noGrp="1"/>
          </p:cNvSpPr>
          <p:nvPr>
            <p:ph idx="1"/>
          </p:nvPr>
        </p:nvSpPr>
        <p:spPr>
          <a:xfrm>
            <a:off x="359200" y="1207091"/>
            <a:ext cx="3741161" cy="3548596"/>
          </a:xfrm>
        </p:spPr>
        <p:txBody>
          <a:bodyPr/>
          <a:lstStyle/>
          <a:p>
            <a:r>
              <a:rPr lang="en-US" dirty="0"/>
              <a:t>Delivering core technology</a:t>
            </a:r>
          </a:p>
          <a:p>
            <a:r>
              <a:rPr lang="en-US" dirty="0"/>
              <a:t>Recruiting vendors</a:t>
            </a:r>
          </a:p>
          <a:p>
            <a:r>
              <a:rPr lang="en-US" dirty="0"/>
              <a:t>Assisting practitioners</a:t>
            </a:r>
          </a:p>
        </p:txBody>
      </p:sp>
      <p:sp>
        <p:nvSpPr>
          <p:cNvPr id="3" name="Slide Number Placeholder 2">
            <a:extLst>
              <a:ext uri="{FF2B5EF4-FFF2-40B4-BE49-F238E27FC236}">
                <a16:creationId xmlns:a16="http://schemas.microsoft.com/office/drawing/2014/main" id="{2CFA3C5E-E1E5-B845-AC9B-CEA88ABD22EC}"/>
              </a:ext>
            </a:extLst>
          </p:cNvPr>
          <p:cNvSpPr>
            <a:spLocks noGrp="1"/>
          </p:cNvSpPr>
          <p:nvPr>
            <p:ph type="sldNum" idx="12"/>
          </p:nvPr>
        </p:nvSpPr>
        <p:spPr/>
        <p:txBody>
          <a:bodyPr/>
          <a:lstStyle/>
          <a:p>
            <a:pPr>
              <a:buClr>
                <a:srgbClr val="434343"/>
              </a:buClr>
              <a:buSzPct val="25000"/>
              <a:buFont typeface="Arial"/>
              <a:buNone/>
            </a:pPr>
            <a:fld id="{00000000-1234-1234-1234-123412341234}" type="slidenum">
              <a:rPr lang="en-US" sz="1000" smtClean="0"/>
              <a:pPr>
                <a:buClr>
                  <a:srgbClr val="434343"/>
                </a:buClr>
                <a:buSzPct val="25000"/>
                <a:buFont typeface="Arial"/>
                <a:buNone/>
              </a:pPr>
              <a:t>21</a:t>
            </a:fld>
            <a:endParaRPr lang="en-US" sz="1000"/>
          </a:p>
        </p:txBody>
      </p:sp>
      <p:sp>
        <p:nvSpPr>
          <p:cNvPr id="4" name="Rectangle 3">
            <a:extLst>
              <a:ext uri="{FF2B5EF4-FFF2-40B4-BE49-F238E27FC236}">
                <a16:creationId xmlns:a16="http://schemas.microsoft.com/office/drawing/2014/main" id="{6480FE21-9267-6543-A07E-D7CC1D467CE7}"/>
              </a:ext>
            </a:extLst>
          </p:cNvPr>
          <p:cNvSpPr/>
          <p:nvPr/>
        </p:nvSpPr>
        <p:spPr>
          <a:xfrm>
            <a:off x="5313145" y="1207091"/>
            <a:ext cx="2136809" cy="3474720"/>
          </a:xfrm>
          <a:prstGeom prst="rect">
            <a:avLst/>
          </a:prstGeom>
          <a:solidFill>
            <a:srgbClr val="6DCCD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dirty="0">
              <a:ln w="0"/>
              <a:solidFill>
                <a:schemeClr val="accent6">
                  <a:lumMod val="50000"/>
                </a:schemeClr>
              </a:solidFill>
              <a:effectLst>
                <a:outerShdw blurRad="38100" dist="19050" dir="2700000" algn="tl" rotWithShape="0">
                  <a:schemeClr val="dk1">
                    <a:alpha val="40000"/>
                  </a:schemeClr>
                </a:outerShdw>
              </a:effectLst>
            </a:endParaRPr>
          </a:p>
        </p:txBody>
      </p:sp>
      <p:sp>
        <p:nvSpPr>
          <p:cNvPr id="6" name="Right Arrow 5">
            <a:extLst>
              <a:ext uri="{FF2B5EF4-FFF2-40B4-BE49-F238E27FC236}">
                <a16:creationId xmlns:a16="http://schemas.microsoft.com/office/drawing/2014/main" id="{84D7E271-8190-FC46-9A8B-5F371DA7A433}"/>
              </a:ext>
            </a:extLst>
          </p:cNvPr>
          <p:cNvSpPr/>
          <p:nvPr/>
        </p:nvSpPr>
        <p:spPr>
          <a:xfrm>
            <a:off x="3657599" y="2150379"/>
            <a:ext cx="1443790" cy="903170"/>
          </a:xfrm>
          <a:prstGeom prst="rightArrow">
            <a:avLst/>
          </a:prstGeom>
          <a:solidFill>
            <a:srgbClr val="6DCCD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ln w="0"/>
                <a:solidFill>
                  <a:schemeClr val="accent6">
                    <a:lumMod val="50000"/>
                  </a:schemeClr>
                </a:solidFill>
                <a:effectLst>
                  <a:outerShdw blurRad="38100" dist="19050" dir="2700000" algn="tl" rotWithShape="0">
                    <a:schemeClr val="dk1">
                      <a:alpha val="40000"/>
                    </a:schemeClr>
                  </a:outerShdw>
                </a:effectLst>
              </a:rPr>
              <a:t>Vendors</a:t>
            </a:r>
          </a:p>
        </p:txBody>
      </p:sp>
      <p:sp>
        <p:nvSpPr>
          <p:cNvPr id="7" name="Right Arrow 6">
            <a:extLst>
              <a:ext uri="{FF2B5EF4-FFF2-40B4-BE49-F238E27FC236}">
                <a16:creationId xmlns:a16="http://schemas.microsoft.com/office/drawing/2014/main" id="{A113B37D-4751-9644-BE48-E18225D1E705}"/>
              </a:ext>
            </a:extLst>
          </p:cNvPr>
          <p:cNvSpPr/>
          <p:nvPr/>
        </p:nvSpPr>
        <p:spPr>
          <a:xfrm>
            <a:off x="3657599" y="3611813"/>
            <a:ext cx="1443790" cy="903170"/>
          </a:xfrm>
          <a:prstGeom prst="rightArrow">
            <a:avLst/>
          </a:prstGeom>
          <a:solidFill>
            <a:srgbClr val="6DCCD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ln w="0"/>
                <a:solidFill>
                  <a:schemeClr val="accent6">
                    <a:lumMod val="50000"/>
                  </a:schemeClr>
                </a:solidFill>
                <a:effectLst>
                  <a:outerShdw blurRad="38100" dist="19050" dir="2700000" algn="tl" rotWithShape="0">
                    <a:schemeClr val="dk1">
                      <a:alpha val="40000"/>
                    </a:schemeClr>
                  </a:outerShdw>
                </a:effectLst>
              </a:rPr>
              <a:t>Practitioners</a:t>
            </a:r>
          </a:p>
        </p:txBody>
      </p:sp>
      <p:sp>
        <p:nvSpPr>
          <p:cNvPr id="8" name="Rounded Rectangle 7">
            <a:extLst>
              <a:ext uri="{FF2B5EF4-FFF2-40B4-BE49-F238E27FC236}">
                <a16:creationId xmlns:a16="http://schemas.microsoft.com/office/drawing/2014/main" id="{AFD39B8F-6B67-4A43-82C6-FDE12EC5F6D1}"/>
              </a:ext>
            </a:extLst>
          </p:cNvPr>
          <p:cNvSpPr/>
          <p:nvPr/>
        </p:nvSpPr>
        <p:spPr>
          <a:xfrm>
            <a:off x="5727031" y="1996361"/>
            <a:ext cx="1318662" cy="702644"/>
          </a:xfrm>
          <a:prstGeom prst="roundRect">
            <a:avLst/>
          </a:prstGeom>
          <a:solidFill>
            <a:srgbClr val="6DCCD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ln w="0"/>
                <a:solidFill>
                  <a:schemeClr val="accent6">
                    <a:lumMod val="50000"/>
                  </a:schemeClr>
                </a:solidFill>
                <a:effectLst>
                  <a:outerShdw blurRad="38100" dist="19050" dir="2700000" algn="tl" rotWithShape="0">
                    <a:schemeClr val="dk1">
                      <a:alpha val="40000"/>
                    </a:schemeClr>
                  </a:outerShdw>
                </a:effectLst>
              </a:rPr>
              <a:t>Core Technology</a:t>
            </a:r>
          </a:p>
        </p:txBody>
      </p:sp>
      <p:sp>
        <p:nvSpPr>
          <p:cNvPr id="9" name="Rounded Rectangle 8">
            <a:extLst>
              <a:ext uri="{FF2B5EF4-FFF2-40B4-BE49-F238E27FC236}">
                <a16:creationId xmlns:a16="http://schemas.microsoft.com/office/drawing/2014/main" id="{4065EE6F-0C84-4243-91B9-E3B9D481E85C}"/>
              </a:ext>
            </a:extLst>
          </p:cNvPr>
          <p:cNvSpPr/>
          <p:nvPr/>
        </p:nvSpPr>
        <p:spPr>
          <a:xfrm>
            <a:off x="5727031" y="2836557"/>
            <a:ext cx="1318662" cy="702644"/>
          </a:xfrm>
          <a:prstGeom prst="roundRect">
            <a:avLst/>
          </a:prstGeom>
          <a:solidFill>
            <a:srgbClr val="6DCCD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ln w="0"/>
                <a:solidFill>
                  <a:schemeClr val="accent6">
                    <a:lumMod val="50000"/>
                  </a:schemeClr>
                </a:solidFill>
                <a:effectLst>
                  <a:outerShdw blurRad="38100" dist="19050" dir="2700000" algn="tl" rotWithShape="0">
                    <a:schemeClr val="dk1">
                      <a:alpha val="40000"/>
                    </a:schemeClr>
                  </a:outerShdw>
                </a:effectLst>
              </a:rPr>
              <a:t>Conformance Suite</a:t>
            </a:r>
          </a:p>
        </p:txBody>
      </p:sp>
      <p:sp>
        <p:nvSpPr>
          <p:cNvPr id="10" name="Rounded Rectangle 9">
            <a:extLst>
              <a:ext uri="{FF2B5EF4-FFF2-40B4-BE49-F238E27FC236}">
                <a16:creationId xmlns:a16="http://schemas.microsoft.com/office/drawing/2014/main" id="{9C206426-4A65-3C49-B5EE-AE3F9A59BDC2}"/>
              </a:ext>
            </a:extLst>
          </p:cNvPr>
          <p:cNvSpPr/>
          <p:nvPr/>
        </p:nvSpPr>
        <p:spPr>
          <a:xfrm>
            <a:off x="5722218" y="3675777"/>
            <a:ext cx="1318662" cy="702644"/>
          </a:xfrm>
          <a:prstGeom prst="roundRect">
            <a:avLst/>
          </a:prstGeom>
          <a:solidFill>
            <a:srgbClr val="6DCCD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ln w="0"/>
                <a:solidFill>
                  <a:schemeClr val="accent6">
                    <a:lumMod val="50000"/>
                  </a:schemeClr>
                </a:solidFill>
                <a:effectLst>
                  <a:outerShdw blurRad="38100" dist="19050" dir="2700000" algn="tl" rotWithShape="0">
                    <a:schemeClr val="dk1">
                      <a:alpha val="40000"/>
                    </a:schemeClr>
                  </a:outerShdw>
                </a:effectLst>
              </a:rPr>
              <a:t>Best Practices</a:t>
            </a:r>
          </a:p>
        </p:txBody>
      </p:sp>
      <p:sp>
        <p:nvSpPr>
          <p:cNvPr id="13" name="Right Brace 12">
            <a:extLst>
              <a:ext uri="{FF2B5EF4-FFF2-40B4-BE49-F238E27FC236}">
                <a16:creationId xmlns:a16="http://schemas.microsoft.com/office/drawing/2014/main" id="{003A6DF4-7166-4D44-A724-C9BD3FCE0B02}"/>
              </a:ext>
            </a:extLst>
          </p:cNvPr>
          <p:cNvSpPr/>
          <p:nvPr/>
        </p:nvSpPr>
        <p:spPr>
          <a:xfrm>
            <a:off x="7613583" y="1996361"/>
            <a:ext cx="240632" cy="1542840"/>
          </a:xfrm>
          <a:prstGeom prst="rightBrace">
            <a:avLst/>
          </a:prstGeom>
          <a:ln w="57150">
            <a:solidFill>
              <a:srgbClr val="6DCCD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Right Brace 13">
            <a:extLst>
              <a:ext uri="{FF2B5EF4-FFF2-40B4-BE49-F238E27FC236}">
                <a16:creationId xmlns:a16="http://schemas.microsoft.com/office/drawing/2014/main" id="{AFEE1105-619C-E74B-8BBA-525AF0BC188A}"/>
              </a:ext>
            </a:extLst>
          </p:cNvPr>
          <p:cNvSpPr/>
          <p:nvPr/>
        </p:nvSpPr>
        <p:spPr>
          <a:xfrm>
            <a:off x="7613582" y="3675777"/>
            <a:ext cx="240632" cy="791888"/>
          </a:xfrm>
          <a:prstGeom prst="rightBrace">
            <a:avLst/>
          </a:prstGeom>
          <a:ln w="57150">
            <a:solidFill>
              <a:srgbClr val="6DCCD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TextBox 14">
            <a:extLst>
              <a:ext uri="{FF2B5EF4-FFF2-40B4-BE49-F238E27FC236}">
                <a16:creationId xmlns:a16="http://schemas.microsoft.com/office/drawing/2014/main" id="{29C11C4B-63FA-C348-AC90-1954BA4B9D5E}"/>
              </a:ext>
            </a:extLst>
          </p:cNvPr>
          <p:cNvSpPr txBox="1"/>
          <p:nvPr/>
        </p:nvSpPr>
        <p:spPr>
          <a:xfrm>
            <a:off x="7920227" y="2437395"/>
            <a:ext cx="742511" cy="523220"/>
          </a:xfrm>
          <a:prstGeom prst="rect">
            <a:avLst/>
          </a:prstGeom>
          <a:noFill/>
        </p:spPr>
        <p:txBody>
          <a:bodyPr wrap="none" rtlCol="0">
            <a:spAutoFit/>
          </a:bodyPr>
          <a:lstStyle/>
          <a:p>
            <a:r>
              <a:rPr lang="en-US" dirty="0"/>
              <a:t>Project</a:t>
            </a:r>
          </a:p>
          <a:p>
            <a:r>
              <a:rPr lang="en-US" dirty="0"/>
              <a:t>Egeria</a:t>
            </a:r>
          </a:p>
        </p:txBody>
      </p:sp>
      <p:sp>
        <p:nvSpPr>
          <p:cNvPr id="16" name="TextBox 15">
            <a:extLst>
              <a:ext uri="{FF2B5EF4-FFF2-40B4-BE49-F238E27FC236}">
                <a16:creationId xmlns:a16="http://schemas.microsoft.com/office/drawing/2014/main" id="{6C550419-EAA2-0F4C-8AC2-44D5A458DBEA}"/>
              </a:ext>
            </a:extLst>
          </p:cNvPr>
          <p:cNvSpPr txBox="1"/>
          <p:nvPr/>
        </p:nvSpPr>
        <p:spPr>
          <a:xfrm>
            <a:off x="7916096" y="3702389"/>
            <a:ext cx="1159292" cy="738664"/>
          </a:xfrm>
          <a:prstGeom prst="rect">
            <a:avLst/>
          </a:prstGeom>
          <a:noFill/>
        </p:spPr>
        <p:txBody>
          <a:bodyPr wrap="none" rtlCol="0">
            <a:spAutoFit/>
          </a:bodyPr>
          <a:lstStyle/>
          <a:p>
            <a:r>
              <a:rPr lang="en-US" dirty="0"/>
              <a:t>Project</a:t>
            </a:r>
          </a:p>
          <a:p>
            <a:r>
              <a:rPr lang="en-US" dirty="0"/>
              <a:t>Data</a:t>
            </a:r>
          </a:p>
          <a:p>
            <a:r>
              <a:rPr lang="en-US" dirty="0"/>
              <a:t>Governance</a:t>
            </a:r>
          </a:p>
        </p:txBody>
      </p:sp>
      <p:pic>
        <p:nvPicPr>
          <p:cNvPr id="17" name="Picture 2" descr="Image result for ing logo">
            <a:extLst>
              <a:ext uri="{FF2B5EF4-FFF2-40B4-BE49-F238E27FC236}">
                <a16:creationId xmlns:a16="http://schemas.microsoft.com/office/drawing/2014/main" id="{F243D0A5-37BE-3E4A-ACF3-F279716E115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9145" y="3330040"/>
            <a:ext cx="1088769" cy="318465"/>
          </a:xfrm>
          <a:prstGeom prst="rect">
            <a:avLst/>
          </a:prstGeom>
          <a:noFill/>
          <a:extLst>
            <a:ext uri="{909E8E84-426E-40dd-AFC4-6F175D3DCCD1}">
              <a14:hiddenFill xmlns="" xmlns:a14="http://schemas.microsoft.com/office/drawing/2010/main">
                <a:solidFill>
                  <a:srgbClr val="FFFFFF"/>
                </a:solidFill>
              </a14:hiddenFill>
            </a:ext>
          </a:extLst>
        </p:spPr>
      </p:pic>
      <p:pic>
        <p:nvPicPr>
          <p:cNvPr id="18" name="Picture 4" descr="Image result for ibm logo">
            <a:extLst>
              <a:ext uri="{FF2B5EF4-FFF2-40B4-BE49-F238E27FC236}">
                <a16:creationId xmlns:a16="http://schemas.microsoft.com/office/drawing/2014/main" id="{DCA55CFE-4AEC-A34E-B2DB-9A7A2859781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92600" y="3276154"/>
            <a:ext cx="852470" cy="426235"/>
          </a:xfrm>
          <a:prstGeom prst="rect">
            <a:avLst/>
          </a:prstGeom>
          <a:noFill/>
          <a:extLst>
            <a:ext uri="{909E8E84-426E-40dd-AFC4-6F175D3DCCD1}">
              <a14:hiddenFill xmlns="" xmlns:a14="http://schemas.microsoft.com/office/drawing/2010/main">
                <a:solidFill>
                  <a:srgbClr val="FFFFFF"/>
                </a:solidFill>
              </a14:hiddenFill>
            </a:ext>
          </a:extLst>
        </p:spPr>
      </p:pic>
      <p:pic>
        <p:nvPicPr>
          <p:cNvPr id="19" name="Picture 18" descr="A close up of a logo&#10;&#10;Description generated with very high confidence">
            <a:extLst>
              <a:ext uri="{FF2B5EF4-FFF2-40B4-BE49-F238E27FC236}">
                <a16:creationId xmlns:a16="http://schemas.microsoft.com/office/drawing/2014/main" id="{E756EF0E-9EDA-CE45-AD44-7126B1286CB4}"/>
              </a:ext>
            </a:extLst>
          </p:cNvPr>
          <p:cNvPicPr>
            <a:picLocks noChangeAspect="1"/>
          </p:cNvPicPr>
          <p:nvPr/>
        </p:nvPicPr>
        <p:blipFill rotWithShape="1">
          <a:blip r:embed="rId5"/>
          <a:srcRect t="21161" b="22348"/>
          <a:stretch/>
        </p:blipFill>
        <p:spPr>
          <a:xfrm>
            <a:off x="5779968" y="1321769"/>
            <a:ext cx="1025724" cy="579438"/>
          </a:xfrm>
          <a:prstGeom prst="rect">
            <a:avLst/>
          </a:prstGeom>
        </p:spPr>
      </p:pic>
      <p:sp>
        <p:nvSpPr>
          <p:cNvPr id="5" name="AutoShape 2" descr="Logo">
            <a:hlinkClick r:id="rId6"/>
            <a:extLst>
              <a:ext uri="{FF2B5EF4-FFF2-40B4-BE49-F238E27FC236}">
                <a16:creationId xmlns:a16="http://schemas.microsoft.com/office/drawing/2014/main" id="{081C07C4-C689-8F4C-9B1B-2C18481E5CC1}"/>
              </a:ext>
            </a:extLst>
          </p:cNvPr>
          <p:cNvSpPr>
            <a:spLocks noChangeAspect="1" noChangeArrowheads="1"/>
          </p:cNvSpPr>
          <p:nvPr/>
        </p:nvSpPr>
        <p:spPr bwMode="auto">
          <a:xfrm>
            <a:off x="4419600" y="2606162"/>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3" name="Picture 22" descr="Screen Shot 2018-08-17 at 14.46.50.png">
            <a:extLst>
              <a:ext uri="{FF2B5EF4-FFF2-40B4-BE49-F238E27FC236}">
                <a16:creationId xmlns:a16="http://schemas.microsoft.com/office/drawing/2014/main" id="{1EE4C63B-A937-9245-B46D-6541A8F6D95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998595" y="1812040"/>
            <a:ext cx="932566" cy="412064"/>
          </a:xfrm>
          <a:prstGeom prst="rect">
            <a:avLst/>
          </a:prstGeom>
          <a:ln>
            <a:solidFill>
              <a:schemeClr val="accent1"/>
            </a:solidFill>
          </a:ln>
        </p:spPr>
      </p:pic>
      <p:pic>
        <p:nvPicPr>
          <p:cNvPr id="21" name="Picture 20">
            <a:extLst>
              <a:ext uri="{FF2B5EF4-FFF2-40B4-BE49-F238E27FC236}">
                <a16:creationId xmlns:a16="http://schemas.microsoft.com/office/drawing/2014/main" id="{442A070B-EE22-0746-AEB2-3AD67577628D}"/>
              </a:ext>
            </a:extLst>
          </p:cNvPr>
          <p:cNvPicPr>
            <a:picLocks noChangeAspect="1"/>
          </p:cNvPicPr>
          <p:nvPr/>
        </p:nvPicPr>
        <p:blipFill>
          <a:blip r:embed="rId8"/>
          <a:stretch>
            <a:fillRect/>
          </a:stretch>
        </p:blipFill>
        <p:spPr>
          <a:xfrm>
            <a:off x="537446" y="3949442"/>
            <a:ext cx="1070396" cy="321119"/>
          </a:xfrm>
          <a:prstGeom prst="rect">
            <a:avLst/>
          </a:prstGeom>
        </p:spPr>
      </p:pic>
    </p:spTree>
    <p:extLst>
      <p:ext uri="{BB962C8B-B14F-4D97-AF65-F5344CB8AC3E}">
        <p14:creationId xmlns:p14="http://schemas.microsoft.com/office/powerpoint/2010/main" val="1170998206"/>
      </p:ext>
    </p:extLst>
  </p:cSld>
  <p:clrMapOvr>
    <a:masterClrMapping/>
  </p:clrMapOvr>
  <p:transition spd="med">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val 8"/>
          <p:cNvSpPr/>
          <p:nvPr/>
        </p:nvSpPr>
        <p:spPr>
          <a:xfrm>
            <a:off x="5714246" y="2743261"/>
            <a:ext cx="1610916" cy="1610916"/>
          </a:xfrm>
          <a:prstGeom prst="ellipse">
            <a:avLst/>
          </a:prstGeom>
          <a:solidFill>
            <a:schemeClr val="accent5"/>
          </a:solidFill>
          <a:ln>
            <a:solidFill>
              <a:schemeClr val="tx2"/>
            </a:solidFill>
          </a:ln>
        </p:spPr>
        <p:style>
          <a:lnRef idx="1">
            <a:schemeClr val="accent1"/>
          </a:lnRef>
          <a:fillRef idx="3">
            <a:schemeClr val="accent1"/>
          </a:fillRef>
          <a:effectRef idx="2">
            <a:schemeClr val="accent1"/>
          </a:effectRef>
          <a:fontRef idx="minor">
            <a:schemeClr val="lt1"/>
          </a:fontRef>
        </p:style>
        <p:txBody>
          <a:bodyPr lIns="68576" tIns="34289" rIns="68576" bIns="34289" anchor="ctr"/>
          <a:lstStyle/>
          <a:p>
            <a:pPr algn="ctr" defTabSz="342883">
              <a:defRPr/>
            </a:pPr>
            <a:r>
              <a:rPr lang="en-US" sz="1350" dirty="0">
                <a:solidFill>
                  <a:srgbClr val="1F497D"/>
                </a:solidFill>
                <a:latin typeface="Calibri"/>
                <a:cs typeface="Calibri"/>
              </a:rPr>
              <a:t>Policy</a:t>
            </a:r>
          </a:p>
        </p:txBody>
      </p:sp>
      <p:sp>
        <p:nvSpPr>
          <p:cNvPr id="73730" name="Title 1"/>
          <p:cNvSpPr>
            <a:spLocks noGrp="1"/>
          </p:cNvSpPr>
          <p:nvPr>
            <p:ph type="title"/>
          </p:nvPr>
        </p:nvSpPr>
        <p:spPr/>
        <p:txBody>
          <a:bodyPr/>
          <a:lstStyle/>
          <a:p>
            <a:r>
              <a:rPr lang="en-US" dirty="0">
                <a:latin typeface="Arial" charset="0"/>
                <a:ea typeface="MS PGothic" charset="0"/>
              </a:rPr>
              <a:t>Taking the next step with ODPi Egeria</a:t>
            </a:r>
          </a:p>
        </p:txBody>
      </p:sp>
      <p:sp>
        <p:nvSpPr>
          <p:cNvPr id="24" name="Content Placeholder 23">
            <a:extLst>
              <a:ext uri="{FF2B5EF4-FFF2-40B4-BE49-F238E27FC236}">
                <a16:creationId xmlns:a16="http://schemas.microsoft.com/office/drawing/2014/main" id="{0C24245F-E453-884F-B96C-E2B340CC708F}"/>
              </a:ext>
            </a:extLst>
          </p:cNvPr>
          <p:cNvSpPr>
            <a:spLocks noGrp="1"/>
          </p:cNvSpPr>
          <p:nvPr>
            <p:ph idx="1"/>
          </p:nvPr>
        </p:nvSpPr>
        <p:spPr/>
        <p:txBody>
          <a:bodyPr/>
          <a:lstStyle/>
          <a:p>
            <a:r>
              <a:rPr lang="en-US" dirty="0"/>
              <a:t>Kubernetes/Docker deployment</a:t>
            </a:r>
          </a:p>
          <a:p>
            <a:r>
              <a:rPr lang="en-US" dirty="0"/>
              <a:t>Hands on labs</a:t>
            </a:r>
          </a:p>
          <a:p>
            <a:r>
              <a:rPr lang="en-US" dirty="0"/>
              <a:t>Coding samples</a:t>
            </a:r>
          </a:p>
          <a:p>
            <a:r>
              <a:rPr lang="en-US" dirty="0"/>
              <a:t>Guidance on governance</a:t>
            </a:r>
          </a:p>
        </p:txBody>
      </p:sp>
      <p:sp>
        <p:nvSpPr>
          <p:cNvPr id="4" name="Oval 3"/>
          <p:cNvSpPr/>
          <p:nvPr/>
        </p:nvSpPr>
        <p:spPr>
          <a:xfrm>
            <a:off x="5189182" y="1394283"/>
            <a:ext cx="1610915" cy="1610915"/>
          </a:xfrm>
          <a:prstGeom prst="ellipse">
            <a:avLst/>
          </a:prstGeom>
          <a:solidFill>
            <a:srgbClr val="C0504D"/>
          </a:solidFill>
          <a:ln>
            <a:solidFill>
              <a:schemeClr val="tx2"/>
            </a:solidFill>
          </a:ln>
        </p:spPr>
        <p:style>
          <a:lnRef idx="1">
            <a:schemeClr val="accent1"/>
          </a:lnRef>
          <a:fillRef idx="3">
            <a:schemeClr val="accent1"/>
          </a:fillRef>
          <a:effectRef idx="2">
            <a:schemeClr val="accent1"/>
          </a:effectRef>
          <a:fontRef idx="minor">
            <a:schemeClr val="lt1"/>
          </a:fontRef>
        </p:style>
        <p:txBody>
          <a:bodyPr lIns="68576" tIns="34289" rIns="68576" bIns="34289" anchor="ctr"/>
          <a:lstStyle/>
          <a:p>
            <a:pPr algn="ctr" defTabSz="342883">
              <a:defRPr/>
            </a:pPr>
            <a:r>
              <a:rPr lang="en-US" sz="1350" dirty="0">
                <a:solidFill>
                  <a:srgbClr val="1F497D"/>
                </a:solidFill>
                <a:latin typeface="Calibri"/>
                <a:cs typeface="Calibri"/>
              </a:rPr>
              <a:t>Policy</a:t>
            </a:r>
          </a:p>
        </p:txBody>
      </p:sp>
      <p:sp>
        <p:nvSpPr>
          <p:cNvPr id="6" name="Oval 5"/>
          <p:cNvSpPr/>
          <p:nvPr/>
        </p:nvSpPr>
        <p:spPr>
          <a:xfrm>
            <a:off x="5324912" y="1545492"/>
            <a:ext cx="1308497" cy="1308497"/>
          </a:xfrm>
          <a:prstGeom prst="ellipse">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wrap="none" lIns="68576" tIns="34289" rIns="68576" bIns="34289" anchor="ctr"/>
          <a:lstStyle/>
          <a:p>
            <a:pPr algn="ctr" defTabSz="342883">
              <a:defRPr/>
            </a:pPr>
            <a:r>
              <a:rPr lang="en-US" sz="1350" dirty="0">
                <a:solidFill>
                  <a:srgbClr val="1F497D"/>
                </a:solidFill>
                <a:latin typeface="Calibri"/>
                <a:cs typeface="Calibri"/>
              </a:rPr>
              <a:t>Policy</a:t>
            </a:r>
          </a:p>
        </p:txBody>
      </p:sp>
      <p:grpSp>
        <p:nvGrpSpPr>
          <p:cNvPr id="73733" name="Group 17"/>
          <p:cNvGrpSpPr>
            <a:grpSpLocks/>
          </p:cNvGrpSpPr>
          <p:nvPr/>
        </p:nvGrpSpPr>
        <p:grpSpPr bwMode="auto">
          <a:xfrm>
            <a:off x="4256921" y="2531329"/>
            <a:ext cx="1610916" cy="1610916"/>
            <a:chOff x="1422292" y="3649021"/>
            <a:chExt cx="2147840" cy="2147840"/>
          </a:xfrm>
        </p:grpSpPr>
        <p:sp>
          <p:nvSpPr>
            <p:cNvPr id="7" name="Oval 6"/>
            <p:cNvSpPr/>
            <p:nvPr/>
          </p:nvSpPr>
          <p:spPr>
            <a:xfrm>
              <a:off x="1422292" y="3649021"/>
              <a:ext cx="2147840" cy="2147840"/>
            </a:xfrm>
            <a:prstGeom prst="ellipse">
              <a:avLst/>
            </a:prstGeom>
            <a:solidFill>
              <a:srgbClr val="92D050"/>
            </a:solidFill>
            <a:ln>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defTabSz="342883">
                <a:defRPr/>
              </a:pPr>
              <a:r>
                <a:rPr lang="en-US" sz="1350" dirty="0">
                  <a:solidFill>
                    <a:srgbClr val="1F497D"/>
                  </a:solidFill>
                  <a:latin typeface="Calibri"/>
                  <a:cs typeface="Calibri"/>
                </a:rPr>
                <a:t>Policy</a:t>
              </a:r>
            </a:p>
          </p:txBody>
        </p:sp>
        <p:sp>
          <p:nvSpPr>
            <p:cNvPr id="8" name="Oval 7"/>
            <p:cNvSpPr/>
            <p:nvPr/>
          </p:nvSpPr>
          <p:spPr>
            <a:xfrm>
              <a:off x="1623900" y="3850629"/>
              <a:ext cx="1744623" cy="1744623"/>
            </a:xfrm>
            <a:prstGeom prst="ellipse">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wrap="none" anchor="ctr"/>
            <a:lstStyle/>
            <a:p>
              <a:pPr algn="ctr" defTabSz="342883">
                <a:defRPr/>
              </a:pPr>
              <a:r>
                <a:rPr lang="en-US" sz="1350" dirty="0">
                  <a:solidFill>
                    <a:srgbClr val="1F497D"/>
                  </a:solidFill>
                  <a:latin typeface="Calibri"/>
                  <a:cs typeface="Calibri"/>
                </a:rPr>
                <a:t>Operations</a:t>
              </a:r>
            </a:p>
          </p:txBody>
        </p:sp>
      </p:grpSp>
      <p:sp>
        <p:nvSpPr>
          <p:cNvPr id="10" name="Oval 9"/>
          <p:cNvSpPr/>
          <p:nvPr/>
        </p:nvSpPr>
        <p:spPr>
          <a:xfrm>
            <a:off x="5865456" y="2894470"/>
            <a:ext cx="1308497" cy="1308497"/>
          </a:xfrm>
          <a:prstGeom prst="ellipse">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wrap="none" lIns="68576" tIns="34289" rIns="68576" bIns="34289" anchor="ctr"/>
          <a:lstStyle/>
          <a:p>
            <a:pPr algn="ctr" defTabSz="342883">
              <a:defRPr/>
            </a:pPr>
            <a:r>
              <a:rPr lang="en-US" sz="1350" dirty="0">
                <a:solidFill>
                  <a:srgbClr val="1F497D"/>
                </a:solidFill>
                <a:latin typeface="Calibri"/>
                <a:cs typeface="Calibri"/>
              </a:rPr>
              <a:t>Development</a:t>
            </a:r>
          </a:p>
        </p:txBody>
      </p:sp>
      <p:grpSp>
        <p:nvGrpSpPr>
          <p:cNvPr id="73735" name="Group 13"/>
          <p:cNvGrpSpPr>
            <a:grpSpLocks/>
          </p:cNvGrpSpPr>
          <p:nvPr/>
        </p:nvGrpSpPr>
        <p:grpSpPr bwMode="auto">
          <a:xfrm>
            <a:off x="5711865" y="2748023"/>
            <a:ext cx="1610916" cy="1610916"/>
            <a:chOff x="5729274" y="3864140"/>
            <a:chExt cx="2147840" cy="2147840"/>
          </a:xfrm>
        </p:grpSpPr>
        <p:sp>
          <p:nvSpPr>
            <p:cNvPr id="11" name="Oval 10"/>
            <p:cNvSpPr/>
            <p:nvPr/>
          </p:nvSpPr>
          <p:spPr>
            <a:xfrm>
              <a:off x="5729274" y="3864140"/>
              <a:ext cx="2147840" cy="2147840"/>
            </a:xfrm>
            <a:prstGeom prst="ellipse">
              <a:avLst/>
            </a:prstGeom>
            <a:noFill/>
            <a:ln>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defTabSz="342883">
                <a:defRPr/>
              </a:pPr>
              <a:endParaRPr lang="en-US" sz="1350" dirty="0">
                <a:solidFill>
                  <a:srgbClr val="1F497D"/>
                </a:solidFill>
                <a:latin typeface="Calibri"/>
                <a:cs typeface="Calibri"/>
              </a:endParaRPr>
            </a:p>
          </p:txBody>
        </p:sp>
        <p:sp>
          <p:nvSpPr>
            <p:cNvPr id="12" name="Oval 11"/>
            <p:cNvSpPr/>
            <p:nvPr/>
          </p:nvSpPr>
          <p:spPr>
            <a:xfrm>
              <a:off x="5930882" y="4065748"/>
              <a:ext cx="1744623" cy="1744623"/>
            </a:xfrm>
            <a:prstGeom prst="ellipse">
              <a:avLst/>
            </a:pr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none" anchor="ctr"/>
            <a:lstStyle/>
            <a:p>
              <a:pPr algn="ctr" defTabSz="342883">
                <a:defRPr/>
              </a:pPr>
              <a:endParaRPr lang="en-US" sz="1350" dirty="0">
                <a:solidFill>
                  <a:srgbClr val="1F497D"/>
                </a:solidFill>
                <a:latin typeface="Calibri"/>
                <a:cs typeface="Calibri"/>
              </a:endParaRPr>
            </a:p>
          </p:txBody>
        </p:sp>
      </p:grpSp>
      <p:grpSp>
        <p:nvGrpSpPr>
          <p:cNvPr id="73736" name="Group 14"/>
          <p:cNvGrpSpPr>
            <a:grpSpLocks/>
          </p:cNvGrpSpPr>
          <p:nvPr/>
        </p:nvGrpSpPr>
        <p:grpSpPr bwMode="auto">
          <a:xfrm>
            <a:off x="5179657" y="1395473"/>
            <a:ext cx="1610915" cy="1610916"/>
            <a:chOff x="5729274" y="3864140"/>
            <a:chExt cx="2147840" cy="2147840"/>
          </a:xfrm>
        </p:grpSpPr>
        <p:sp>
          <p:nvSpPr>
            <p:cNvPr id="16" name="Oval 15"/>
            <p:cNvSpPr/>
            <p:nvPr/>
          </p:nvSpPr>
          <p:spPr>
            <a:xfrm>
              <a:off x="5729274" y="3864140"/>
              <a:ext cx="2147840" cy="2147840"/>
            </a:xfrm>
            <a:prstGeom prst="ellipse">
              <a:avLst/>
            </a:prstGeom>
            <a:noFill/>
            <a:ln>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defTabSz="342883">
                <a:defRPr/>
              </a:pPr>
              <a:endParaRPr lang="en-US" sz="1350" dirty="0">
                <a:solidFill>
                  <a:srgbClr val="1F497D"/>
                </a:solidFill>
                <a:latin typeface="Calibri"/>
                <a:cs typeface="Calibri"/>
              </a:endParaRPr>
            </a:p>
          </p:txBody>
        </p:sp>
        <p:sp>
          <p:nvSpPr>
            <p:cNvPr id="17" name="Oval 16"/>
            <p:cNvSpPr/>
            <p:nvPr/>
          </p:nvSpPr>
          <p:spPr>
            <a:xfrm>
              <a:off x="5930882" y="4065748"/>
              <a:ext cx="1744625" cy="1744623"/>
            </a:xfrm>
            <a:prstGeom prst="ellipse">
              <a:avLst/>
            </a:pr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none" anchor="ctr"/>
            <a:lstStyle/>
            <a:p>
              <a:pPr algn="ctr" defTabSz="342883">
                <a:defRPr/>
              </a:pPr>
              <a:endParaRPr lang="en-US" sz="1350" dirty="0">
                <a:solidFill>
                  <a:srgbClr val="1F497D"/>
                </a:solidFill>
                <a:latin typeface="Calibri"/>
                <a:cs typeface="Calibri"/>
              </a:endParaRPr>
            </a:p>
          </p:txBody>
        </p:sp>
      </p:grpSp>
      <p:sp>
        <p:nvSpPr>
          <p:cNvPr id="20" name="Chevron 19"/>
          <p:cNvSpPr/>
          <p:nvPr/>
        </p:nvSpPr>
        <p:spPr>
          <a:xfrm rot="19112267">
            <a:off x="5289193" y="1600260"/>
            <a:ext cx="366713" cy="186929"/>
          </a:xfrm>
          <a:prstGeom prst="chevron">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lIns="68576" tIns="34289" rIns="68576" bIns="34289" anchor="ctr"/>
          <a:lstStyle/>
          <a:p>
            <a:pPr algn="ctr" defTabSz="342883">
              <a:defRPr/>
            </a:pPr>
            <a:endParaRPr lang="en-US" sz="1350" dirty="0">
              <a:solidFill>
                <a:srgbClr val="1F497D"/>
              </a:solidFill>
              <a:latin typeface="Calibri"/>
              <a:cs typeface="Calibri"/>
            </a:endParaRPr>
          </a:p>
        </p:txBody>
      </p:sp>
      <p:sp>
        <p:nvSpPr>
          <p:cNvPr id="28" name="Chevron 27"/>
          <p:cNvSpPr/>
          <p:nvPr/>
        </p:nvSpPr>
        <p:spPr>
          <a:xfrm rot="10019057">
            <a:off x="4634350" y="2551571"/>
            <a:ext cx="422672" cy="177403"/>
          </a:xfrm>
          <a:prstGeom prst="chevron">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lIns="68576" tIns="34289" rIns="68576" bIns="34289" anchor="ctr"/>
          <a:lstStyle/>
          <a:p>
            <a:pPr algn="ctr" defTabSz="342883">
              <a:defRPr/>
            </a:pPr>
            <a:endParaRPr lang="en-US" sz="1350" dirty="0">
              <a:solidFill>
                <a:srgbClr val="1F497D"/>
              </a:solidFill>
              <a:latin typeface="Calibri"/>
              <a:cs typeface="Calibri"/>
            </a:endParaRPr>
          </a:p>
        </p:txBody>
      </p:sp>
      <p:sp>
        <p:nvSpPr>
          <p:cNvPr id="29" name="Chevron 28"/>
          <p:cNvSpPr/>
          <p:nvPr/>
        </p:nvSpPr>
        <p:spPr>
          <a:xfrm rot="8020254">
            <a:off x="6807835" y="3974962"/>
            <a:ext cx="433388" cy="158354"/>
          </a:xfrm>
          <a:prstGeom prst="chevron">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lIns="68576" tIns="34289" rIns="68576" bIns="34289" anchor="ctr"/>
          <a:lstStyle/>
          <a:p>
            <a:pPr algn="ctr" defTabSz="342883">
              <a:defRPr/>
            </a:pPr>
            <a:endParaRPr lang="en-US" sz="1350" dirty="0">
              <a:solidFill>
                <a:srgbClr val="1F497D"/>
              </a:solidFill>
              <a:latin typeface="Calibri"/>
              <a:cs typeface="Calibri"/>
            </a:endParaRPr>
          </a:p>
        </p:txBody>
      </p:sp>
      <p:sp>
        <p:nvSpPr>
          <p:cNvPr id="30" name="Chevron 29"/>
          <p:cNvSpPr/>
          <p:nvPr/>
        </p:nvSpPr>
        <p:spPr>
          <a:xfrm rot="14925411">
            <a:off x="5632094" y="3670758"/>
            <a:ext cx="391715" cy="172640"/>
          </a:xfrm>
          <a:prstGeom prst="chevron">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lIns="68576" tIns="34289" rIns="68576" bIns="34289" anchor="ctr"/>
          <a:lstStyle/>
          <a:p>
            <a:pPr algn="ctr" defTabSz="342883">
              <a:defRPr/>
            </a:pPr>
            <a:endParaRPr lang="en-US" sz="1350" dirty="0">
              <a:solidFill>
                <a:srgbClr val="1F497D"/>
              </a:solidFill>
              <a:latin typeface="Calibri"/>
              <a:cs typeface="Calibri"/>
            </a:endParaRPr>
          </a:p>
        </p:txBody>
      </p:sp>
      <p:sp>
        <p:nvSpPr>
          <p:cNvPr id="31" name="Chevron 30"/>
          <p:cNvSpPr/>
          <p:nvPr/>
        </p:nvSpPr>
        <p:spPr>
          <a:xfrm rot="2630240">
            <a:off x="6858437" y="2946858"/>
            <a:ext cx="341709" cy="176213"/>
          </a:xfrm>
          <a:prstGeom prst="chevron">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lIns="68576" tIns="34289" rIns="68576" bIns="34289" anchor="ctr"/>
          <a:lstStyle/>
          <a:p>
            <a:pPr algn="ctr" defTabSz="342883">
              <a:defRPr/>
            </a:pPr>
            <a:endParaRPr lang="en-US" sz="1350" dirty="0">
              <a:solidFill>
                <a:srgbClr val="1F497D"/>
              </a:solidFill>
              <a:latin typeface="Calibri"/>
              <a:cs typeface="Calibri"/>
            </a:endParaRPr>
          </a:p>
        </p:txBody>
      </p:sp>
      <p:sp>
        <p:nvSpPr>
          <p:cNvPr id="32" name="Chevron 31"/>
          <p:cNvSpPr/>
          <p:nvPr/>
        </p:nvSpPr>
        <p:spPr>
          <a:xfrm rot="7732965">
            <a:off x="6391712" y="2495611"/>
            <a:ext cx="408385" cy="208359"/>
          </a:xfrm>
          <a:prstGeom prst="chevron">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lIns="68576" tIns="34289" rIns="68576" bIns="34289" anchor="ctr"/>
          <a:lstStyle/>
          <a:p>
            <a:pPr algn="ctr" defTabSz="342883">
              <a:defRPr/>
            </a:pPr>
            <a:endParaRPr lang="en-US" sz="1350" dirty="0">
              <a:solidFill>
                <a:srgbClr val="1F497D"/>
              </a:solidFill>
              <a:latin typeface="Calibri"/>
              <a:cs typeface="Calibri"/>
            </a:endParaRPr>
          </a:p>
        </p:txBody>
      </p:sp>
      <p:sp>
        <p:nvSpPr>
          <p:cNvPr id="33" name="Chevron 32"/>
          <p:cNvSpPr/>
          <p:nvPr/>
        </p:nvSpPr>
        <p:spPr>
          <a:xfrm rot="13782074">
            <a:off x="5161797" y="2494420"/>
            <a:ext cx="428625" cy="178594"/>
          </a:xfrm>
          <a:prstGeom prst="chevron">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lIns="68576" tIns="34289" rIns="68576" bIns="34289" anchor="ctr"/>
          <a:lstStyle/>
          <a:p>
            <a:pPr algn="ctr" defTabSz="342883">
              <a:defRPr/>
            </a:pPr>
            <a:endParaRPr lang="en-US" sz="1350" dirty="0">
              <a:solidFill>
                <a:srgbClr val="1F497D"/>
              </a:solidFill>
              <a:latin typeface="Calibri"/>
              <a:cs typeface="Calibri"/>
            </a:endParaRPr>
          </a:p>
        </p:txBody>
      </p:sp>
      <p:sp>
        <p:nvSpPr>
          <p:cNvPr id="5" name="Chevron 4"/>
          <p:cNvSpPr/>
          <p:nvPr/>
        </p:nvSpPr>
        <p:spPr>
          <a:xfrm rot="2574294">
            <a:off x="6317893" y="1600260"/>
            <a:ext cx="366713" cy="186929"/>
          </a:xfrm>
          <a:prstGeom prst="chevron">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lIns="68576" tIns="34289" rIns="68576" bIns="34289" anchor="ctr"/>
          <a:lstStyle/>
          <a:p>
            <a:pPr algn="ctr" defTabSz="342883">
              <a:defRPr/>
            </a:pPr>
            <a:endParaRPr lang="en-US" sz="1350" dirty="0">
              <a:solidFill>
                <a:srgbClr val="1F497D"/>
              </a:solidFill>
              <a:latin typeface="Calibri"/>
              <a:cs typeface="Calibri"/>
            </a:endParaRPr>
          </a:p>
        </p:txBody>
      </p:sp>
      <p:sp>
        <p:nvSpPr>
          <p:cNvPr id="34" name="Chevron 33"/>
          <p:cNvSpPr/>
          <p:nvPr/>
        </p:nvSpPr>
        <p:spPr>
          <a:xfrm rot="19973145">
            <a:off x="5140365" y="3898167"/>
            <a:ext cx="519113" cy="175022"/>
          </a:xfrm>
          <a:prstGeom prst="chevron">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lIns="68576" tIns="34289" rIns="68576" bIns="34289" anchor="ctr"/>
          <a:lstStyle/>
          <a:p>
            <a:pPr algn="ctr" defTabSz="342883">
              <a:defRPr/>
            </a:pPr>
            <a:endParaRPr lang="en-US" sz="1350" dirty="0">
              <a:solidFill>
                <a:srgbClr val="1F497D"/>
              </a:solidFill>
              <a:latin typeface="Calibri"/>
              <a:cs typeface="Calibri"/>
            </a:endParaRPr>
          </a:p>
        </p:txBody>
      </p:sp>
      <p:sp>
        <p:nvSpPr>
          <p:cNvPr id="35" name="Oval 34"/>
          <p:cNvSpPr/>
          <p:nvPr/>
        </p:nvSpPr>
        <p:spPr>
          <a:xfrm>
            <a:off x="5659477" y="2828985"/>
            <a:ext cx="376238" cy="376238"/>
          </a:xfrm>
          <a:prstGeom prst="ellipse">
            <a:avLst/>
          </a:prstGeom>
          <a:solidFill>
            <a:schemeClr val="tx2"/>
          </a:solidFill>
          <a:ln>
            <a:solidFill>
              <a:schemeClr val="tx2"/>
            </a:solidFill>
          </a:ln>
        </p:spPr>
        <p:style>
          <a:lnRef idx="1">
            <a:schemeClr val="accent1"/>
          </a:lnRef>
          <a:fillRef idx="3">
            <a:schemeClr val="accent1"/>
          </a:fillRef>
          <a:effectRef idx="2">
            <a:schemeClr val="accent1"/>
          </a:effectRef>
          <a:fontRef idx="minor">
            <a:schemeClr val="lt1"/>
          </a:fontRef>
        </p:style>
        <p:txBody>
          <a:bodyPr wrap="none" lIns="68576" tIns="34289" rIns="68576" bIns="34289" anchor="ctr"/>
          <a:lstStyle/>
          <a:p>
            <a:pPr algn="ctr" defTabSz="342883">
              <a:defRPr/>
            </a:pPr>
            <a:r>
              <a:rPr lang="en-US" sz="675" dirty="0">
                <a:solidFill>
                  <a:schemeClr val="bg1"/>
                </a:solidFill>
                <a:latin typeface="Calibri"/>
                <a:cs typeface="Calibri"/>
              </a:rPr>
              <a:t>Metadata</a:t>
            </a:r>
          </a:p>
        </p:txBody>
      </p:sp>
      <p:sp>
        <p:nvSpPr>
          <p:cNvPr id="73747" name="TextBox 49"/>
          <p:cNvSpPr txBox="1">
            <a:spLocks noChangeArrowheads="1"/>
          </p:cNvSpPr>
          <p:nvPr/>
        </p:nvSpPr>
        <p:spPr bwMode="auto">
          <a:xfrm rot="19878537" flipH="1">
            <a:off x="5177633" y="3885242"/>
            <a:ext cx="476725" cy="16158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68576" tIns="34289" rIns="68576" bIns="3428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defTabSz="455613"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455613"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455613"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45561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600">
                <a:latin typeface="Calibri" charset="0"/>
                <a:ea typeface="MS PGothic" charset="0"/>
                <a:cs typeface="MS PGothic" charset="0"/>
              </a:rPr>
              <a:t>Remediate</a:t>
            </a:r>
          </a:p>
        </p:txBody>
      </p:sp>
      <p:sp>
        <p:nvSpPr>
          <p:cNvPr id="73748" name="TextBox 50"/>
          <p:cNvSpPr txBox="1">
            <a:spLocks noChangeArrowheads="1"/>
          </p:cNvSpPr>
          <p:nvPr/>
        </p:nvSpPr>
        <p:spPr bwMode="auto">
          <a:xfrm rot="4186485" flipH="1">
            <a:off x="5649494" y="3650690"/>
            <a:ext cx="358103" cy="16158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68576" tIns="34289" rIns="68576" bIns="3428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defTabSz="455613"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455613"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455613"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45561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600">
                <a:latin typeface="Calibri" charset="0"/>
                <a:ea typeface="MS PGothic" charset="0"/>
                <a:cs typeface="MS PGothic" charset="0"/>
              </a:rPr>
              <a:t>Deploy</a:t>
            </a:r>
          </a:p>
        </p:txBody>
      </p:sp>
      <p:sp>
        <p:nvSpPr>
          <p:cNvPr id="73749" name="TextBox 51"/>
          <p:cNvSpPr txBox="1">
            <a:spLocks noChangeArrowheads="1"/>
          </p:cNvSpPr>
          <p:nvPr/>
        </p:nvSpPr>
        <p:spPr bwMode="auto">
          <a:xfrm rot="18847926" flipH="1">
            <a:off x="6808382" y="3978706"/>
            <a:ext cx="396575" cy="16158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68576" tIns="34289" rIns="68576" bIns="3428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defTabSz="455613"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455613"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455613"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45561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600">
                <a:latin typeface="Calibri" charset="0"/>
                <a:ea typeface="MS PGothic" charset="0"/>
                <a:cs typeface="MS PGothic" charset="0"/>
              </a:rPr>
              <a:t>Develop</a:t>
            </a:r>
          </a:p>
        </p:txBody>
      </p:sp>
      <p:sp>
        <p:nvSpPr>
          <p:cNvPr id="73750" name="TextBox 52"/>
          <p:cNvSpPr txBox="1">
            <a:spLocks noChangeArrowheads="1"/>
          </p:cNvSpPr>
          <p:nvPr/>
        </p:nvSpPr>
        <p:spPr bwMode="auto">
          <a:xfrm rot="20849530" flipH="1">
            <a:off x="4638585" y="2558886"/>
            <a:ext cx="372530" cy="16158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68576" tIns="34289" rIns="68576" bIns="3428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defTabSz="455613"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455613"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455613"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45561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600">
                <a:latin typeface="Calibri" charset="0"/>
                <a:ea typeface="MS PGothic" charset="0"/>
                <a:cs typeface="MS PGothic" charset="0"/>
              </a:rPr>
              <a:t>Classify</a:t>
            </a:r>
          </a:p>
        </p:txBody>
      </p:sp>
      <p:sp>
        <p:nvSpPr>
          <p:cNvPr id="73751" name="TextBox 53"/>
          <p:cNvSpPr txBox="1">
            <a:spLocks noChangeArrowheads="1"/>
          </p:cNvSpPr>
          <p:nvPr/>
        </p:nvSpPr>
        <p:spPr bwMode="auto">
          <a:xfrm rot="18610994" flipH="1">
            <a:off x="6383812" y="2541026"/>
            <a:ext cx="378942" cy="16158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68576" tIns="34289" rIns="68576" bIns="3428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defTabSz="455613"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455613"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455613"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45561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600">
                <a:latin typeface="Calibri" charset="0"/>
                <a:ea typeface="MS PGothic" charset="0"/>
                <a:cs typeface="MS PGothic" charset="0"/>
              </a:rPr>
              <a:t>Roll out</a:t>
            </a:r>
          </a:p>
        </p:txBody>
      </p:sp>
      <p:sp>
        <p:nvSpPr>
          <p:cNvPr id="73752" name="TextBox 54"/>
          <p:cNvSpPr txBox="1">
            <a:spLocks noChangeArrowheads="1"/>
          </p:cNvSpPr>
          <p:nvPr/>
        </p:nvSpPr>
        <p:spPr bwMode="auto">
          <a:xfrm rot="3045222" flipH="1">
            <a:off x="5167908" y="2482091"/>
            <a:ext cx="394972" cy="16158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68576" tIns="34289" rIns="68576" bIns="3428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defTabSz="455613"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455613"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455613"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45561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600">
                <a:latin typeface="Calibri" charset="0"/>
                <a:ea typeface="MS PGothic" charset="0"/>
                <a:cs typeface="MS PGothic" charset="0"/>
              </a:rPr>
              <a:t>Monitor</a:t>
            </a:r>
          </a:p>
        </p:txBody>
      </p:sp>
      <p:sp>
        <p:nvSpPr>
          <p:cNvPr id="73753" name="TextBox 55"/>
          <p:cNvSpPr txBox="1">
            <a:spLocks noChangeArrowheads="1"/>
          </p:cNvSpPr>
          <p:nvPr/>
        </p:nvSpPr>
        <p:spPr bwMode="auto">
          <a:xfrm rot="18886076" flipH="1">
            <a:off x="5322717" y="1588527"/>
            <a:ext cx="306807" cy="16158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68576" tIns="34289" rIns="68576" bIns="3428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defTabSz="455613"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455613"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455613"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45561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600">
                <a:latin typeface="Calibri" charset="0"/>
                <a:ea typeface="MS PGothic" charset="0"/>
                <a:cs typeface="MS PGothic" charset="0"/>
              </a:rPr>
              <a:t>Audit</a:t>
            </a:r>
          </a:p>
        </p:txBody>
      </p:sp>
      <p:sp>
        <p:nvSpPr>
          <p:cNvPr id="73754" name="TextBox 56"/>
          <p:cNvSpPr txBox="1">
            <a:spLocks noChangeArrowheads="1"/>
          </p:cNvSpPr>
          <p:nvPr/>
        </p:nvSpPr>
        <p:spPr bwMode="auto">
          <a:xfrm rot="2593117" flipH="1">
            <a:off x="6349446" y="1623055"/>
            <a:ext cx="345279" cy="16158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68576" tIns="34289" rIns="68576" bIns="3428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defTabSz="455613"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455613"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455613"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45561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600">
                <a:latin typeface="Calibri" charset="0"/>
                <a:ea typeface="MS PGothic" charset="0"/>
                <a:cs typeface="MS PGothic" charset="0"/>
              </a:rPr>
              <a:t>Define</a:t>
            </a:r>
          </a:p>
        </p:txBody>
      </p:sp>
      <p:sp>
        <p:nvSpPr>
          <p:cNvPr id="73755" name="TextBox 57"/>
          <p:cNvSpPr txBox="1">
            <a:spLocks noChangeArrowheads="1"/>
          </p:cNvSpPr>
          <p:nvPr/>
        </p:nvSpPr>
        <p:spPr bwMode="auto">
          <a:xfrm rot="2506401" flipH="1">
            <a:off x="6873893" y="2958341"/>
            <a:ext cx="350088" cy="16158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68576" tIns="34289" rIns="68576" bIns="3428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defTabSz="455613"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455613"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455613"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45561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600">
                <a:latin typeface="Calibri" charset="0"/>
                <a:ea typeface="MS PGothic" charset="0"/>
                <a:cs typeface="MS PGothic" charset="0"/>
              </a:rPr>
              <a:t>Design</a:t>
            </a:r>
          </a:p>
        </p:txBody>
      </p:sp>
      <p:sp>
        <p:nvSpPr>
          <p:cNvPr id="73" name="Chevron 72"/>
          <p:cNvSpPr/>
          <p:nvPr/>
        </p:nvSpPr>
        <p:spPr>
          <a:xfrm rot="2548638">
            <a:off x="4372412" y="3793392"/>
            <a:ext cx="422672" cy="177404"/>
          </a:xfrm>
          <a:prstGeom prst="chevron">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lIns="68576" tIns="34289" rIns="68576" bIns="34289" anchor="ctr"/>
          <a:lstStyle/>
          <a:p>
            <a:pPr algn="ctr" defTabSz="342883">
              <a:defRPr/>
            </a:pPr>
            <a:endParaRPr lang="en-US" sz="1350" dirty="0">
              <a:solidFill>
                <a:srgbClr val="1F497D"/>
              </a:solidFill>
              <a:latin typeface="Calibri"/>
              <a:cs typeface="Calibri"/>
            </a:endParaRPr>
          </a:p>
        </p:txBody>
      </p:sp>
      <p:sp>
        <p:nvSpPr>
          <p:cNvPr id="73757" name="TextBox 73"/>
          <p:cNvSpPr txBox="1">
            <a:spLocks noChangeArrowheads="1"/>
          </p:cNvSpPr>
          <p:nvPr/>
        </p:nvSpPr>
        <p:spPr bwMode="auto">
          <a:xfrm rot="2403541" flipH="1">
            <a:off x="4431143" y="3806066"/>
            <a:ext cx="346882" cy="16158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68576" tIns="34289" rIns="68576" bIns="3428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defTabSz="455613"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455613"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455613"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45561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600">
                <a:latin typeface="Calibri" charset="0"/>
                <a:ea typeface="MS PGothic" charset="0"/>
                <a:cs typeface="MS PGothic" charset="0"/>
              </a:rPr>
              <a:t>Detect</a:t>
            </a:r>
          </a:p>
        </p:txBody>
      </p:sp>
      <p:sp>
        <p:nvSpPr>
          <p:cNvPr id="37" name="Chevron 36"/>
          <p:cNvSpPr/>
          <p:nvPr/>
        </p:nvSpPr>
        <p:spPr>
          <a:xfrm rot="6165947">
            <a:off x="4146193" y="3092114"/>
            <a:ext cx="422672" cy="177404"/>
          </a:xfrm>
          <a:prstGeom prst="chevron">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lIns="68576" tIns="34289" rIns="68576" bIns="34289" anchor="ctr"/>
          <a:lstStyle/>
          <a:p>
            <a:pPr algn="ctr" defTabSz="342883">
              <a:defRPr/>
            </a:pPr>
            <a:endParaRPr lang="en-US" sz="1350" dirty="0">
              <a:solidFill>
                <a:srgbClr val="1F497D"/>
              </a:solidFill>
              <a:latin typeface="Calibri"/>
              <a:cs typeface="Calibri"/>
            </a:endParaRPr>
          </a:p>
        </p:txBody>
      </p:sp>
      <p:sp>
        <p:nvSpPr>
          <p:cNvPr id="73759" name="TextBox 52"/>
          <p:cNvSpPr txBox="1">
            <a:spLocks noChangeArrowheads="1"/>
          </p:cNvSpPr>
          <p:nvPr/>
        </p:nvSpPr>
        <p:spPr bwMode="auto">
          <a:xfrm rot="16996420" flipH="1">
            <a:off x="4153747" y="3122052"/>
            <a:ext cx="383751" cy="16158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68576" tIns="34289" rIns="68576" bIns="3428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defTabSz="455613"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455613"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455613"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45561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600">
                <a:latin typeface="Calibri" charset="0"/>
                <a:ea typeface="MS PGothic" charset="0"/>
                <a:cs typeface="MS PGothic" charset="0"/>
              </a:rPr>
              <a:t>Execute</a:t>
            </a:r>
          </a:p>
        </p:txBody>
      </p:sp>
      <p:grpSp>
        <p:nvGrpSpPr>
          <p:cNvPr id="21" name="Group 20">
            <a:extLst>
              <a:ext uri="{FF2B5EF4-FFF2-40B4-BE49-F238E27FC236}">
                <a16:creationId xmlns:a16="http://schemas.microsoft.com/office/drawing/2014/main" id="{636E5F58-0421-364F-86FA-7D87F0B5E9A6}"/>
              </a:ext>
            </a:extLst>
          </p:cNvPr>
          <p:cNvGrpSpPr/>
          <p:nvPr/>
        </p:nvGrpSpPr>
        <p:grpSpPr>
          <a:xfrm>
            <a:off x="1074527" y="4028252"/>
            <a:ext cx="2793622" cy="861158"/>
            <a:chOff x="2222500" y="3667125"/>
            <a:chExt cx="4757738" cy="1397000"/>
          </a:xfrm>
        </p:grpSpPr>
        <p:pic>
          <p:nvPicPr>
            <p:cNvPr id="39" name="Picture 7" descr="PoliceOfficer1.png">
              <a:extLst>
                <a:ext uri="{FF2B5EF4-FFF2-40B4-BE49-F238E27FC236}">
                  <a16:creationId xmlns:a16="http://schemas.microsoft.com/office/drawing/2014/main" id="{5DA5BD87-C022-2941-B84A-A9FB249F72B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192463" y="3686175"/>
              <a:ext cx="993775" cy="131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Picture 11" descr="BusinessPerson-Male1.png">
              <a:extLst>
                <a:ext uri="{FF2B5EF4-FFF2-40B4-BE49-F238E27FC236}">
                  <a16:creationId xmlns:a16="http://schemas.microsoft.com/office/drawing/2014/main" id="{37DD9232-2629-634B-B752-EACF62B3D989}"/>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951538" y="3695700"/>
              <a:ext cx="1028700" cy="1350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 name="Picture 1" descr="BusinessPerson-Female6.png">
              <a:extLst>
                <a:ext uri="{FF2B5EF4-FFF2-40B4-BE49-F238E27FC236}">
                  <a16:creationId xmlns:a16="http://schemas.microsoft.com/office/drawing/2014/main" id="{BC159B57-B915-A44C-8024-E87988361D4A}"/>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078413" y="3667125"/>
              <a:ext cx="954087"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 name="Picture 18" descr="BusinessPerson-Male5.png">
              <a:extLst>
                <a:ext uri="{FF2B5EF4-FFF2-40B4-BE49-F238E27FC236}">
                  <a16:creationId xmlns:a16="http://schemas.microsoft.com/office/drawing/2014/main" id="{581647AA-38BC-5145-8F93-DA926D782E6A}"/>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149725" y="3719513"/>
              <a:ext cx="976313" cy="1344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 name="Picture 19" descr="BusinessPerson-Male3.png">
              <a:extLst>
                <a:ext uri="{FF2B5EF4-FFF2-40B4-BE49-F238E27FC236}">
                  <a16:creationId xmlns:a16="http://schemas.microsoft.com/office/drawing/2014/main" id="{5E22C161-1DB4-A04C-AD8A-1F0F7F3E6387}"/>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222500" y="3730625"/>
              <a:ext cx="952500" cy="128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 name="TextBox 2">
            <a:extLst>
              <a:ext uri="{FF2B5EF4-FFF2-40B4-BE49-F238E27FC236}">
                <a16:creationId xmlns:a16="http://schemas.microsoft.com/office/drawing/2014/main" id="{EA80E084-45E7-0940-BC51-C7F4CAB672E6}"/>
              </a:ext>
            </a:extLst>
          </p:cNvPr>
          <p:cNvSpPr txBox="1"/>
          <p:nvPr/>
        </p:nvSpPr>
        <p:spPr>
          <a:xfrm>
            <a:off x="6006603" y="1041756"/>
            <a:ext cx="1755609" cy="307777"/>
          </a:xfrm>
          <a:prstGeom prst="rect">
            <a:avLst/>
          </a:prstGeom>
          <a:noFill/>
        </p:spPr>
        <p:txBody>
          <a:bodyPr wrap="none" rtlCol="0">
            <a:spAutoFit/>
          </a:bodyPr>
          <a:lstStyle/>
          <a:p>
            <a:r>
              <a:rPr lang="en-US" dirty="0"/>
              <a:t>Governance Teams</a:t>
            </a:r>
          </a:p>
        </p:txBody>
      </p:sp>
      <p:sp>
        <p:nvSpPr>
          <p:cNvPr id="13" name="TextBox 12">
            <a:extLst>
              <a:ext uri="{FF2B5EF4-FFF2-40B4-BE49-F238E27FC236}">
                <a16:creationId xmlns:a16="http://schemas.microsoft.com/office/drawing/2014/main" id="{9F67ACE2-2B82-1E45-A201-615DA5D83509}"/>
              </a:ext>
            </a:extLst>
          </p:cNvPr>
          <p:cNvSpPr txBox="1"/>
          <p:nvPr/>
        </p:nvSpPr>
        <p:spPr>
          <a:xfrm>
            <a:off x="6935827" y="2327088"/>
            <a:ext cx="2005677" cy="307777"/>
          </a:xfrm>
          <a:prstGeom prst="rect">
            <a:avLst/>
          </a:prstGeom>
          <a:noFill/>
        </p:spPr>
        <p:txBody>
          <a:bodyPr wrap="none" rtlCol="0">
            <a:spAutoFit/>
          </a:bodyPr>
          <a:lstStyle/>
          <a:p>
            <a:r>
              <a:rPr lang="en-US" dirty="0"/>
              <a:t>Enterprise Architecture</a:t>
            </a:r>
          </a:p>
        </p:txBody>
      </p:sp>
      <p:sp>
        <p:nvSpPr>
          <p:cNvPr id="14" name="TextBox 13">
            <a:extLst>
              <a:ext uri="{FF2B5EF4-FFF2-40B4-BE49-F238E27FC236}">
                <a16:creationId xmlns:a16="http://schemas.microsoft.com/office/drawing/2014/main" id="{B86680B9-69C9-CA4F-AC50-5FE99AF12205}"/>
              </a:ext>
            </a:extLst>
          </p:cNvPr>
          <p:cNvSpPr txBox="1"/>
          <p:nvPr/>
        </p:nvSpPr>
        <p:spPr>
          <a:xfrm>
            <a:off x="7616142" y="3611301"/>
            <a:ext cx="1090363" cy="307777"/>
          </a:xfrm>
          <a:prstGeom prst="rect">
            <a:avLst/>
          </a:prstGeom>
          <a:noFill/>
        </p:spPr>
        <p:txBody>
          <a:bodyPr wrap="none" rtlCol="0">
            <a:spAutoFit/>
          </a:bodyPr>
          <a:lstStyle/>
          <a:p>
            <a:r>
              <a:rPr lang="en-US" dirty="0"/>
              <a:t>Developers</a:t>
            </a:r>
          </a:p>
        </p:txBody>
      </p:sp>
      <p:sp>
        <p:nvSpPr>
          <p:cNvPr id="15" name="TextBox 14">
            <a:extLst>
              <a:ext uri="{FF2B5EF4-FFF2-40B4-BE49-F238E27FC236}">
                <a16:creationId xmlns:a16="http://schemas.microsoft.com/office/drawing/2014/main" id="{58271FBF-F446-3E4E-A34A-60D8BA007B72}"/>
              </a:ext>
            </a:extLst>
          </p:cNvPr>
          <p:cNvSpPr txBox="1"/>
          <p:nvPr/>
        </p:nvSpPr>
        <p:spPr>
          <a:xfrm>
            <a:off x="3715766" y="2178755"/>
            <a:ext cx="1300356" cy="307777"/>
          </a:xfrm>
          <a:prstGeom prst="rect">
            <a:avLst/>
          </a:prstGeom>
          <a:noFill/>
        </p:spPr>
        <p:txBody>
          <a:bodyPr wrap="none" rtlCol="0">
            <a:spAutoFit/>
          </a:bodyPr>
          <a:lstStyle/>
          <a:p>
            <a:r>
              <a:rPr lang="en-US" dirty="0"/>
              <a:t>Asset Owners</a:t>
            </a:r>
          </a:p>
        </p:txBody>
      </p:sp>
      <p:sp>
        <p:nvSpPr>
          <p:cNvPr id="18" name="TextBox 17">
            <a:extLst>
              <a:ext uri="{FF2B5EF4-FFF2-40B4-BE49-F238E27FC236}">
                <a16:creationId xmlns:a16="http://schemas.microsoft.com/office/drawing/2014/main" id="{5FB1EF7A-C9BB-AC43-9496-379E98E0A5F9}"/>
              </a:ext>
            </a:extLst>
          </p:cNvPr>
          <p:cNvSpPr txBox="1"/>
          <p:nvPr/>
        </p:nvSpPr>
        <p:spPr>
          <a:xfrm>
            <a:off x="2703564" y="3599091"/>
            <a:ext cx="1430200" cy="307777"/>
          </a:xfrm>
          <a:prstGeom prst="rect">
            <a:avLst/>
          </a:prstGeom>
          <a:noFill/>
        </p:spPr>
        <p:txBody>
          <a:bodyPr wrap="none" rtlCol="0">
            <a:spAutoFit/>
          </a:bodyPr>
          <a:lstStyle/>
          <a:p>
            <a:r>
              <a:rPr lang="en-US" dirty="0"/>
              <a:t>Business Users</a:t>
            </a:r>
          </a:p>
        </p:txBody>
      </p:sp>
      <p:sp>
        <p:nvSpPr>
          <p:cNvPr id="22" name="TextBox 21">
            <a:extLst>
              <a:ext uri="{FF2B5EF4-FFF2-40B4-BE49-F238E27FC236}">
                <a16:creationId xmlns:a16="http://schemas.microsoft.com/office/drawing/2014/main" id="{49C55DA4-3663-2D49-A5A8-28B73AB4762A}"/>
              </a:ext>
            </a:extLst>
          </p:cNvPr>
          <p:cNvSpPr txBox="1"/>
          <p:nvPr/>
        </p:nvSpPr>
        <p:spPr>
          <a:xfrm>
            <a:off x="4319255" y="4329598"/>
            <a:ext cx="1380506" cy="307777"/>
          </a:xfrm>
          <a:prstGeom prst="rect">
            <a:avLst/>
          </a:prstGeom>
          <a:noFill/>
        </p:spPr>
        <p:txBody>
          <a:bodyPr wrap="none" rtlCol="0">
            <a:spAutoFit/>
          </a:bodyPr>
          <a:lstStyle/>
          <a:p>
            <a:r>
              <a:rPr lang="en-US" dirty="0"/>
              <a:t>Data Scientists</a:t>
            </a:r>
          </a:p>
        </p:txBody>
      </p:sp>
      <p:sp>
        <p:nvSpPr>
          <p:cNvPr id="23" name="TextBox 22">
            <a:extLst>
              <a:ext uri="{FF2B5EF4-FFF2-40B4-BE49-F238E27FC236}">
                <a16:creationId xmlns:a16="http://schemas.microsoft.com/office/drawing/2014/main" id="{AEB147F4-5070-594E-9D49-FB139B6F4BF5}"/>
              </a:ext>
            </a:extLst>
          </p:cNvPr>
          <p:cNvSpPr txBox="1"/>
          <p:nvPr/>
        </p:nvSpPr>
        <p:spPr>
          <a:xfrm>
            <a:off x="6248825" y="4494969"/>
            <a:ext cx="832279" cy="307777"/>
          </a:xfrm>
          <a:prstGeom prst="rect">
            <a:avLst/>
          </a:prstGeom>
          <a:noFill/>
        </p:spPr>
        <p:txBody>
          <a:bodyPr wrap="none" rtlCol="0">
            <a:spAutoFit/>
          </a:bodyPr>
          <a:lstStyle/>
          <a:p>
            <a:r>
              <a:rPr lang="en-US" dirty="0"/>
              <a:t>DevOps</a:t>
            </a:r>
          </a:p>
        </p:txBody>
      </p:sp>
      <p:sp>
        <p:nvSpPr>
          <p:cNvPr id="25" name="TextBox 24">
            <a:extLst>
              <a:ext uri="{FF2B5EF4-FFF2-40B4-BE49-F238E27FC236}">
                <a16:creationId xmlns:a16="http://schemas.microsoft.com/office/drawing/2014/main" id="{AF2DC64E-A8C0-B442-9977-44544A4AD83B}"/>
              </a:ext>
            </a:extLst>
          </p:cNvPr>
          <p:cNvSpPr txBox="1"/>
          <p:nvPr/>
        </p:nvSpPr>
        <p:spPr>
          <a:xfrm>
            <a:off x="3170323" y="2996099"/>
            <a:ext cx="931665" cy="307777"/>
          </a:xfrm>
          <a:prstGeom prst="rect">
            <a:avLst/>
          </a:prstGeom>
          <a:noFill/>
        </p:spPr>
        <p:txBody>
          <a:bodyPr wrap="none" rtlCol="0">
            <a:spAutoFit/>
          </a:bodyPr>
          <a:lstStyle/>
          <a:p>
            <a:r>
              <a:rPr lang="en-US" dirty="0"/>
              <a:t>Stewards</a:t>
            </a:r>
          </a:p>
        </p:txBody>
      </p:sp>
    </p:spTree>
    <p:extLst>
      <p:ext uri="{BB962C8B-B14F-4D97-AF65-F5344CB8AC3E}">
        <p14:creationId xmlns:p14="http://schemas.microsoft.com/office/powerpoint/2010/main" val="4008379844"/>
      </p:ext>
    </p:extLst>
  </p:cSld>
  <p:clrMapOvr>
    <a:masterClrMapping/>
  </p:clrMapOvr>
  <p:transition spd="med">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457" name="Group 2"/>
          <p:cNvGrpSpPr>
            <a:grpSpLocks/>
          </p:cNvGrpSpPr>
          <p:nvPr/>
        </p:nvGrpSpPr>
        <p:grpSpPr bwMode="auto">
          <a:xfrm>
            <a:off x="838210" y="1078706"/>
            <a:ext cx="7561263" cy="3053800"/>
            <a:chOff x="573" y="1189"/>
            <a:chExt cx="4718" cy="2201"/>
          </a:xfrm>
        </p:grpSpPr>
        <p:sp>
          <p:nvSpPr>
            <p:cNvPr id="19458" name="AutoShape 3"/>
            <p:cNvSpPr>
              <a:spLocks noChangeAspect="1" noChangeArrowheads="1" noTextEdit="1"/>
            </p:cNvSpPr>
            <p:nvPr/>
          </p:nvSpPr>
          <p:spPr bwMode="auto">
            <a:xfrm>
              <a:off x="573" y="1189"/>
              <a:ext cx="4718" cy="199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GB"/>
            </a:p>
          </p:txBody>
        </p:sp>
        <p:sp>
          <p:nvSpPr>
            <p:cNvPr id="19459" name="Freeform 4"/>
            <p:cNvSpPr>
              <a:spLocks/>
            </p:cNvSpPr>
            <p:nvPr/>
          </p:nvSpPr>
          <p:spPr bwMode="auto">
            <a:xfrm>
              <a:off x="3409" y="1712"/>
              <a:ext cx="777" cy="965"/>
            </a:xfrm>
            <a:custGeom>
              <a:avLst/>
              <a:gdLst>
                <a:gd name="T0" fmla="*/ 1 w 1554"/>
                <a:gd name="T1" fmla="*/ 0 h 2894"/>
                <a:gd name="T2" fmla="*/ 1 w 1554"/>
                <a:gd name="T3" fmla="*/ 0 h 2894"/>
                <a:gd name="T4" fmla="*/ 1 w 1554"/>
                <a:gd name="T5" fmla="*/ 0 h 2894"/>
                <a:gd name="T6" fmla="*/ 1 w 1554"/>
                <a:gd name="T7" fmla="*/ 0 h 2894"/>
                <a:gd name="T8" fmla="*/ 1 w 1554"/>
                <a:gd name="T9" fmla="*/ 0 h 2894"/>
                <a:gd name="T10" fmla="*/ 1 w 1554"/>
                <a:gd name="T11" fmla="*/ 0 h 2894"/>
                <a:gd name="T12" fmla="*/ 1 w 1554"/>
                <a:gd name="T13" fmla="*/ 0 h 2894"/>
                <a:gd name="T14" fmla="*/ 1 w 1554"/>
                <a:gd name="T15" fmla="*/ 0 h 2894"/>
                <a:gd name="T16" fmla="*/ 1 w 1554"/>
                <a:gd name="T17" fmla="*/ 0 h 2894"/>
                <a:gd name="T18" fmla="*/ 1 w 1554"/>
                <a:gd name="T19" fmla="*/ 0 h 2894"/>
                <a:gd name="T20" fmla="*/ 1 w 1554"/>
                <a:gd name="T21" fmla="*/ 0 h 2894"/>
                <a:gd name="T22" fmla="*/ 1 w 1554"/>
                <a:gd name="T23" fmla="*/ 0 h 2894"/>
                <a:gd name="T24" fmla="*/ 1 w 1554"/>
                <a:gd name="T25" fmla="*/ 0 h 2894"/>
                <a:gd name="T26" fmla="*/ 1 w 1554"/>
                <a:gd name="T27" fmla="*/ 0 h 2894"/>
                <a:gd name="T28" fmla="*/ 1 w 1554"/>
                <a:gd name="T29" fmla="*/ 0 h 2894"/>
                <a:gd name="T30" fmla="*/ 1 w 1554"/>
                <a:gd name="T31" fmla="*/ 0 h 2894"/>
                <a:gd name="T32" fmla="*/ 1 w 1554"/>
                <a:gd name="T33" fmla="*/ 0 h 2894"/>
                <a:gd name="T34" fmla="*/ 1 w 1554"/>
                <a:gd name="T35" fmla="*/ 0 h 2894"/>
                <a:gd name="T36" fmla="*/ 1 w 1554"/>
                <a:gd name="T37" fmla="*/ 0 h 2894"/>
                <a:gd name="T38" fmla="*/ 1 w 1554"/>
                <a:gd name="T39" fmla="*/ 0 h 2894"/>
                <a:gd name="T40" fmla="*/ 1 w 1554"/>
                <a:gd name="T41" fmla="*/ 0 h 2894"/>
                <a:gd name="T42" fmla="*/ 1 w 1554"/>
                <a:gd name="T43" fmla="*/ 0 h 2894"/>
                <a:gd name="T44" fmla="*/ 1 w 1554"/>
                <a:gd name="T45" fmla="*/ 0 h 2894"/>
                <a:gd name="T46" fmla="*/ 1 w 1554"/>
                <a:gd name="T47" fmla="*/ 0 h 2894"/>
                <a:gd name="T48" fmla="*/ 1 w 1554"/>
                <a:gd name="T49" fmla="*/ 0 h 2894"/>
                <a:gd name="T50" fmla="*/ 1 w 1554"/>
                <a:gd name="T51" fmla="*/ 0 h 2894"/>
                <a:gd name="T52" fmla="*/ 1 w 1554"/>
                <a:gd name="T53" fmla="*/ 0 h 2894"/>
                <a:gd name="T54" fmla="*/ 1 w 1554"/>
                <a:gd name="T55" fmla="*/ 0 h 2894"/>
                <a:gd name="T56" fmla="*/ 1 w 1554"/>
                <a:gd name="T57" fmla="*/ 0 h 2894"/>
                <a:gd name="T58" fmla="*/ 1 w 1554"/>
                <a:gd name="T59" fmla="*/ 0 h 2894"/>
                <a:gd name="T60" fmla="*/ 1 w 1554"/>
                <a:gd name="T61" fmla="*/ 0 h 2894"/>
                <a:gd name="T62" fmla="*/ 1 w 1554"/>
                <a:gd name="T63" fmla="*/ 0 h 2894"/>
                <a:gd name="T64" fmla="*/ 1 w 1554"/>
                <a:gd name="T65" fmla="*/ 0 h 2894"/>
                <a:gd name="T66" fmla="*/ 0 w 1554"/>
                <a:gd name="T67" fmla="*/ 0 h 2894"/>
                <a:gd name="T68" fmla="*/ 1 w 1554"/>
                <a:gd name="T69" fmla="*/ 0 h 2894"/>
                <a:gd name="T70" fmla="*/ 1 w 1554"/>
                <a:gd name="T71" fmla="*/ 0 h 289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554"/>
                <a:gd name="T109" fmla="*/ 0 h 2894"/>
                <a:gd name="T110" fmla="*/ 1554 w 1554"/>
                <a:gd name="T111" fmla="*/ 2894 h 289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554" h="2894">
                  <a:moveTo>
                    <a:pt x="1486" y="2887"/>
                  </a:moveTo>
                  <a:lnTo>
                    <a:pt x="1515" y="2876"/>
                  </a:lnTo>
                  <a:lnTo>
                    <a:pt x="1535" y="2838"/>
                  </a:lnTo>
                  <a:lnTo>
                    <a:pt x="1554" y="2707"/>
                  </a:lnTo>
                  <a:lnTo>
                    <a:pt x="1554" y="2665"/>
                  </a:lnTo>
                  <a:lnTo>
                    <a:pt x="1553" y="2618"/>
                  </a:lnTo>
                  <a:lnTo>
                    <a:pt x="1547" y="2519"/>
                  </a:lnTo>
                  <a:lnTo>
                    <a:pt x="1517" y="2295"/>
                  </a:lnTo>
                  <a:lnTo>
                    <a:pt x="1424" y="1841"/>
                  </a:lnTo>
                  <a:lnTo>
                    <a:pt x="1323" y="1529"/>
                  </a:lnTo>
                  <a:lnTo>
                    <a:pt x="1284" y="1492"/>
                  </a:lnTo>
                  <a:lnTo>
                    <a:pt x="1237" y="1467"/>
                  </a:lnTo>
                  <a:lnTo>
                    <a:pt x="1028" y="1373"/>
                  </a:lnTo>
                  <a:lnTo>
                    <a:pt x="976" y="1323"/>
                  </a:lnTo>
                  <a:lnTo>
                    <a:pt x="939" y="1245"/>
                  </a:lnTo>
                  <a:lnTo>
                    <a:pt x="923" y="1193"/>
                  </a:lnTo>
                  <a:lnTo>
                    <a:pt x="924" y="1170"/>
                  </a:lnTo>
                  <a:lnTo>
                    <a:pt x="933" y="1137"/>
                  </a:lnTo>
                  <a:lnTo>
                    <a:pt x="1020" y="953"/>
                  </a:lnTo>
                  <a:lnTo>
                    <a:pt x="1055" y="848"/>
                  </a:lnTo>
                  <a:lnTo>
                    <a:pt x="1071" y="786"/>
                  </a:lnTo>
                  <a:lnTo>
                    <a:pt x="1077" y="739"/>
                  </a:lnTo>
                  <a:lnTo>
                    <a:pt x="1077" y="702"/>
                  </a:lnTo>
                  <a:lnTo>
                    <a:pt x="1077" y="677"/>
                  </a:lnTo>
                  <a:lnTo>
                    <a:pt x="1076" y="647"/>
                  </a:lnTo>
                  <a:lnTo>
                    <a:pt x="1067" y="507"/>
                  </a:lnTo>
                  <a:lnTo>
                    <a:pt x="1035" y="280"/>
                  </a:lnTo>
                  <a:lnTo>
                    <a:pt x="941" y="128"/>
                  </a:lnTo>
                  <a:lnTo>
                    <a:pt x="830" y="4"/>
                  </a:lnTo>
                  <a:lnTo>
                    <a:pt x="814" y="0"/>
                  </a:lnTo>
                  <a:lnTo>
                    <a:pt x="792" y="0"/>
                  </a:lnTo>
                  <a:lnTo>
                    <a:pt x="749" y="16"/>
                  </a:lnTo>
                  <a:lnTo>
                    <a:pt x="723" y="39"/>
                  </a:lnTo>
                  <a:lnTo>
                    <a:pt x="720" y="48"/>
                  </a:lnTo>
                  <a:lnTo>
                    <a:pt x="729" y="58"/>
                  </a:lnTo>
                  <a:lnTo>
                    <a:pt x="700" y="23"/>
                  </a:lnTo>
                  <a:lnTo>
                    <a:pt x="664" y="6"/>
                  </a:lnTo>
                  <a:lnTo>
                    <a:pt x="646" y="3"/>
                  </a:lnTo>
                  <a:lnTo>
                    <a:pt x="630" y="13"/>
                  </a:lnTo>
                  <a:lnTo>
                    <a:pt x="543" y="110"/>
                  </a:lnTo>
                  <a:lnTo>
                    <a:pt x="462" y="224"/>
                  </a:lnTo>
                  <a:lnTo>
                    <a:pt x="452" y="417"/>
                  </a:lnTo>
                  <a:lnTo>
                    <a:pt x="452" y="540"/>
                  </a:lnTo>
                  <a:lnTo>
                    <a:pt x="448" y="621"/>
                  </a:lnTo>
                  <a:lnTo>
                    <a:pt x="432" y="660"/>
                  </a:lnTo>
                  <a:lnTo>
                    <a:pt x="418" y="703"/>
                  </a:lnTo>
                  <a:lnTo>
                    <a:pt x="418" y="728"/>
                  </a:lnTo>
                  <a:lnTo>
                    <a:pt x="416" y="750"/>
                  </a:lnTo>
                  <a:lnTo>
                    <a:pt x="416" y="773"/>
                  </a:lnTo>
                  <a:lnTo>
                    <a:pt x="416" y="806"/>
                  </a:lnTo>
                  <a:lnTo>
                    <a:pt x="452" y="875"/>
                  </a:lnTo>
                  <a:lnTo>
                    <a:pt x="489" y="946"/>
                  </a:lnTo>
                  <a:lnTo>
                    <a:pt x="538" y="1069"/>
                  </a:lnTo>
                  <a:lnTo>
                    <a:pt x="553" y="1132"/>
                  </a:lnTo>
                  <a:lnTo>
                    <a:pt x="550" y="1163"/>
                  </a:lnTo>
                  <a:lnTo>
                    <a:pt x="552" y="1187"/>
                  </a:lnTo>
                  <a:lnTo>
                    <a:pt x="553" y="1225"/>
                  </a:lnTo>
                  <a:lnTo>
                    <a:pt x="547" y="1259"/>
                  </a:lnTo>
                  <a:lnTo>
                    <a:pt x="530" y="1285"/>
                  </a:lnTo>
                  <a:lnTo>
                    <a:pt x="478" y="1330"/>
                  </a:lnTo>
                  <a:lnTo>
                    <a:pt x="423" y="1372"/>
                  </a:lnTo>
                  <a:lnTo>
                    <a:pt x="327" y="1375"/>
                  </a:lnTo>
                  <a:lnTo>
                    <a:pt x="211" y="1398"/>
                  </a:lnTo>
                  <a:lnTo>
                    <a:pt x="90" y="1490"/>
                  </a:lnTo>
                  <a:lnTo>
                    <a:pt x="56" y="1622"/>
                  </a:lnTo>
                  <a:lnTo>
                    <a:pt x="33" y="1763"/>
                  </a:lnTo>
                  <a:lnTo>
                    <a:pt x="4" y="2369"/>
                  </a:lnTo>
                  <a:lnTo>
                    <a:pt x="0" y="2852"/>
                  </a:lnTo>
                  <a:lnTo>
                    <a:pt x="471" y="2886"/>
                  </a:lnTo>
                  <a:lnTo>
                    <a:pt x="948" y="2894"/>
                  </a:lnTo>
                  <a:lnTo>
                    <a:pt x="1213" y="2894"/>
                  </a:lnTo>
                  <a:lnTo>
                    <a:pt x="1486" y="2887"/>
                  </a:lnTo>
                  <a:close/>
                </a:path>
              </a:pathLst>
            </a:custGeom>
            <a:solidFill>
              <a:srgbClr val="6E6E6E"/>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19460" name="Freeform 5"/>
            <p:cNvSpPr>
              <a:spLocks/>
            </p:cNvSpPr>
            <p:nvPr/>
          </p:nvSpPr>
          <p:spPr bwMode="auto">
            <a:xfrm>
              <a:off x="4205" y="1742"/>
              <a:ext cx="789" cy="940"/>
            </a:xfrm>
            <a:custGeom>
              <a:avLst/>
              <a:gdLst>
                <a:gd name="T0" fmla="*/ 1 w 1577"/>
                <a:gd name="T1" fmla="*/ 0 h 2821"/>
                <a:gd name="T2" fmla="*/ 0 w 1577"/>
                <a:gd name="T3" fmla="*/ 0 h 2821"/>
                <a:gd name="T4" fmla="*/ 1 w 1577"/>
                <a:gd name="T5" fmla="*/ 0 h 2821"/>
                <a:gd name="T6" fmla="*/ 1 w 1577"/>
                <a:gd name="T7" fmla="*/ 0 h 2821"/>
                <a:gd name="T8" fmla="*/ 1 w 1577"/>
                <a:gd name="T9" fmla="*/ 0 h 2821"/>
                <a:gd name="T10" fmla="*/ 1 w 1577"/>
                <a:gd name="T11" fmla="*/ 0 h 2821"/>
                <a:gd name="T12" fmla="*/ 1 w 1577"/>
                <a:gd name="T13" fmla="*/ 0 h 2821"/>
                <a:gd name="T14" fmla="*/ 1 w 1577"/>
                <a:gd name="T15" fmla="*/ 0 h 2821"/>
                <a:gd name="T16" fmla="*/ 1 w 1577"/>
                <a:gd name="T17" fmla="*/ 0 h 2821"/>
                <a:gd name="T18" fmla="*/ 1 w 1577"/>
                <a:gd name="T19" fmla="*/ 0 h 2821"/>
                <a:gd name="T20" fmla="*/ 1 w 1577"/>
                <a:gd name="T21" fmla="*/ 0 h 2821"/>
                <a:gd name="T22" fmla="*/ 1 w 1577"/>
                <a:gd name="T23" fmla="*/ 0 h 2821"/>
                <a:gd name="T24" fmla="*/ 1 w 1577"/>
                <a:gd name="T25" fmla="*/ 0 h 2821"/>
                <a:gd name="T26" fmla="*/ 1 w 1577"/>
                <a:gd name="T27" fmla="*/ 0 h 2821"/>
                <a:gd name="T28" fmla="*/ 1 w 1577"/>
                <a:gd name="T29" fmla="*/ 0 h 2821"/>
                <a:gd name="T30" fmla="*/ 1 w 1577"/>
                <a:gd name="T31" fmla="*/ 0 h 2821"/>
                <a:gd name="T32" fmla="*/ 1 w 1577"/>
                <a:gd name="T33" fmla="*/ 0 h 2821"/>
                <a:gd name="T34" fmla="*/ 1 w 1577"/>
                <a:gd name="T35" fmla="*/ 0 h 2821"/>
                <a:gd name="T36" fmla="*/ 1 w 1577"/>
                <a:gd name="T37" fmla="*/ 0 h 2821"/>
                <a:gd name="T38" fmla="*/ 1 w 1577"/>
                <a:gd name="T39" fmla="*/ 0 h 2821"/>
                <a:gd name="T40" fmla="*/ 1 w 1577"/>
                <a:gd name="T41" fmla="*/ 0 h 2821"/>
                <a:gd name="T42" fmla="*/ 1 w 1577"/>
                <a:gd name="T43" fmla="*/ 0 h 2821"/>
                <a:gd name="T44" fmla="*/ 1 w 1577"/>
                <a:gd name="T45" fmla="*/ 0 h 2821"/>
                <a:gd name="T46" fmla="*/ 1 w 1577"/>
                <a:gd name="T47" fmla="*/ 0 h 2821"/>
                <a:gd name="T48" fmla="*/ 1 w 1577"/>
                <a:gd name="T49" fmla="*/ 0 h 2821"/>
                <a:gd name="T50" fmla="*/ 1 w 1577"/>
                <a:gd name="T51" fmla="*/ 0 h 2821"/>
                <a:gd name="T52" fmla="*/ 1 w 1577"/>
                <a:gd name="T53" fmla="*/ 0 h 2821"/>
                <a:gd name="T54" fmla="*/ 1 w 1577"/>
                <a:gd name="T55" fmla="*/ 0 h 2821"/>
                <a:gd name="T56" fmla="*/ 1 w 1577"/>
                <a:gd name="T57" fmla="*/ 0 h 2821"/>
                <a:gd name="T58" fmla="*/ 1 w 1577"/>
                <a:gd name="T59" fmla="*/ 0 h 2821"/>
                <a:gd name="T60" fmla="*/ 1 w 1577"/>
                <a:gd name="T61" fmla="*/ 0 h 2821"/>
                <a:gd name="T62" fmla="*/ 1 w 1577"/>
                <a:gd name="T63" fmla="*/ 0 h 2821"/>
                <a:gd name="T64" fmla="*/ 1 w 1577"/>
                <a:gd name="T65" fmla="*/ 0 h 2821"/>
                <a:gd name="T66" fmla="*/ 1 w 1577"/>
                <a:gd name="T67" fmla="*/ 0 h 282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577"/>
                <a:gd name="T103" fmla="*/ 0 h 2821"/>
                <a:gd name="T104" fmla="*/ 1577 w 1577"/>
                <a:gd name="T105" fmla="*/ 2821 h 282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577" h="2821">
                  <a:moveTo>
                    <a:pt x="31" y="2790"/>
                  </a:moveTo>
                  <a:lnTo>
                    <a:pt x="17" y="2757"/>
                  </a:lnTo>
                  <a:lnTo>
                    <a:pt x="7" y="2669"/>
                  </a:lnTo>
                  <a:lnTo>
                    <a:pt x="0" y="2396"/>
                  </a:lnTo>
                  <a:lnTo>
                    <a:pt x="14" y="1941"/>
                  </a:lnTo>
                  <a:lnTo>
                    <a:pt x="31" y="1831"/>
                  </a:lnTo>
                  <a:lnTo>
                    <a:pt x="60" y="1732"/>
                  </a:lnTo>
                  <a:lnTo>
                    <a:pt x="188" y="1521"/>
                  </a:lnTo>
                  <a:lnTo>
                    <a:pt x="260" y="1485"/>
                  </a:lnTo>
                  <a:lnTo>
                    <a:pt x="300" y="1463"/>
                  </a:lnTo>
                  <a:lnTo>
                    <a:pt x="319" y="1434"/>
                  </a:lnTo>
                  <a:lnTo>
                    <a:pt x="310" y="1405"/>
                  </a:lnTo>
                  <a:lnTo>
                    <a:pt x="291" y="1371"/>
                  </a:lnTo>
                  <a:lnTo>
                    <a:pt x="261" y="1306"/>
                  </a:lnTo>
                  <a:lnTo>
                    <a:pt x="261" y="1278"/>
                  </a:lnTo>
                  <a:lnTo>
                    <a:pt x="267" y="1246"/>
                  </a:lnTo>
                  <a:lnTo>
                    <a:pt x="288" y="1174"/>
                  </a:lnTo>
                  <a:lnTo>
                    <a:pt x="327" y="1041"/>
                  </a:lnTo>
                  <a:lnTo>
                    <a:pt x="331" y="894"/>
                  </a:lnTo>
                  <a:lnTo>
                    <a:pt x="331" y="855"/>
                  </a:lnTo>
                  <a:lnTo>
                    <a:pt x="331" y="835"/>
                  </a:lnTo>
                  <a:lnTo>
                    <a:pt x="330" y="813"/>
                  </a:lnTo>
                  <a:lnTo>
                    <a:pt x="327" y="745"/>
                  </a:lnTo>
                  <a:lnTo>
                    <a:pt x="305" y="612"/>
                  </a:lnTo>
                  <a:lnTo>
                    <a:pt x="294" y="542"/>
                  </a:lnTo>
                  <a:lnTo>
                    <a:pt x="291" y="510"/>
                  </a:lnTo>
                  <a:lnTo>
                    <a:pt x="290" y="482"/>
                  </a:lnTo>
                  <a:lnTo>
                    <a:pt x="319" y="329"/>
                  </a:lnTo>
                  <a:lnTo>
                    <a:pt x="372" y="185"/>
                  </a:lnTo>
                  <a:lnTo>
                    <a:pt x="455" y="74"/>
                  </a:lnTo>
                  <a:lnTo>
                    <a:pt x="508" y="25"/>
                  </a:lnTo>
                  <a:lnTo>
                    <a:pt x="556" y="0"/>
                  </a:lnTo>
                  <a:lnTo>
                    <a:pt x="584" y="10"/>
                  </a:lnTo>
                  <a:lnTo>
                    <a:pt x="614" y="29"/>
                  </a:lnTo>
                  <a:lnTo>
                    <a:pt x="696" y="75"/>
                  </a:lnTo>
                  <a:lnTo>
                    <a:pt x="725" y="64"/>
                  </a:lnTo>
                  <a:lnTo>
                    <a:pt x="756" y="55"/>
                  </a:lnTo>
                  <a:lnTo>
                    <a:pt x="801" y="87"/>
                  </a:lnTo>
                  <a:lnTo>
                    <a:pt x="852" y="144"/>
                  </a:lnTo>
                  <a:lnTo>
                    <a:pt x="931" y="274"/>
                  </a:lnTo>
                  <a:lnTo>
                    <a:pt x="979" y="420"/>
                  </a:lnTo>
                  <a:lnTo>
                    <a:pt x="1015" y="581"/>
                  </a:lnTo>
                  <a:lnTo>
                    <a:pt x="1058" y="900"/>
                  </a:lnTo>
                  <a:lnTo>
                    <a:pt x="1065" y="1150"/>
                  </a:lnTo>
                  <a:lnTo>
                    <a:pt x="1070" y="1236"/>
                  </a:lnTo>
                  <a:lnTo>
                    <a:pt x="1072" y="1284"/>
                  </a:lnTo>
                  <a:lnTo>
                    <a:pt x="1072" y="1306"/>
                  </a:lnTo>
                  <a:lnTo>
                    <a:pt x="1071" y="1326"/>
                  </a:lnTo>
                  <a:lnTo>
                    <a:pt x="1064" y="1358"/>
                  </a:lnTo>
                  <a:lnTo>
                    <a:pt x="1058" y="1392"/>
                  </a:lnTo>
                  <a:lnTo>
                    <a:pt x="1073" y="1423"/>
                  </a:lnTo>
                  <a:lnTo>
                    <a:pt x="1103" y="1454"/>
                  </a:lnTo>
                  <a:lnTo>
                    <a:pt x="1163" y="1501"/>
                  </a:lnTo>
                  <a:lnTo>
                    <a:pt x="1307" y="1616"/>
                  </a:lnTo>
                  <a:lnTo>
                    <a:pt x="1563" y="2106"/>
                  </a:lnTo>
                  <a:lnTo>
                    <a:pt x="1571" y="2210"/>
                  </a:lnTo>
                  <a:lnTo>
                    <a:pt x="1564" y="2226"/>
                  </a:lnTo>
                  <a:lnTo>
                    <a:pt x="1563" y="2256"/>
                  </a:lnTo>
                  <a:lnTo>
                    <a:pt x="1563" y="2281"/>
                  </a:lnTo>
                  <a:lnTo>
                    <a:pt x="1563" y="2315"/>
                  </a:lnTo>
                  <a:lnTo>
                    <a:pt x="1574" y="2617"/>
                  </a:lnTo>
                  <a:lnTo>
                    <a:pt x="1577" y="2751"/>
                  </a:lnTo>
                  <a:lnTo>
                    <a:pt x="1577" y="2775"/>
                  </a:lnTo>
                  <a:lnTo>
                    <a:pt x="1576" y="2793"/>
                  </a:lnTo>
                  <a:lnTo>
                    <a:pt x="1570" y="2809"/>
                  </a:lnTo>
                  <a:lnTo>
                    <a:pt x="763" y="2821"/>
                  </a:lnTo>
                  <a:lnTo>
                    <a:pt x="366" y="2816"/>
                  </a:lnTo>
                  <a:lnTo>
                    <a:pt x="31" y="2790"/>
                  </a:lnTo>
                  <a:close/>
                </a:path>
              </a:pathLst>
            </a:custGeom>
            <a:solidFill>
              <a:srgbClr val="6E6E6E"/>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19461" name="Freeform 6"/>
            <p:cNvSpPr>
              <a:spLocks/>
            </p:cNvSpPr>
            <p:nvPr/>
          </p:nvSpPr>
          <p:spPr bwMode="auto">
            <a:xfrm>
              <a:off x="3800" y="1869"/>
              <a:ext cx="946" cy="925"/>
            </a:xfrm>
            <a:custGeom>
              <a:avLst/>
              <a:gdLst>
                <a:gd name="T0" fmla="*/ 0 w 1891"/>
                <a:gd name="T1" fmla="*/ 0 h 2775"/>
                <a:gd name="T2" fmla="*/ 1 w 1891"/>
                <a:gd name="T3" fmla="*/ 0 h 2775"/>
                <a:gd name="T4" fmla="*/ 1 w 1891"/>
                <a:gd name="T5" fmla="*/ 0 h 2775"/>
                <a:gd name="T6" fmla="*/ 1 w 1891"/>
                <a:gd name="T7" fmla="*/ 0 h 2775"/>
                <a:gd name="T8" fmla="*/ 1 w 1891"/>
                <a:gd name="T9" fmla="*/ 0 h 2775"/>
                <a:gd name="T10" fmla="*/ 1 w 1891"/>
                <a:gd name="T11" fmla="*/ 0 h 2775"/>
                <a:gd name="T12" fmla="*/ 1 w 1891"/>
                <a:gd name="T13" fmla="*/ 0 h 2775"/>
                <a:gd name="T14" fmla="*/ 1 w 1891"/>
                <a:gd name="T15" fmla="*/ 0 h 2775"/>
                <a:gd name="T16" fmla="*/ 1 w 1891"/>
                <a:gd name="T17" fmla="*/ 0 h 2775"/>
                <a:gd name="T18" fmla="*/ 1 w 1891"/>
                <a:gd name="T19" fmla="*/ 0 h 2775"/>
                <a:gd name="T20" fmla="*/ 1 w 1891"/>
                <a:gd name="T21" fmla="*/ 0 h 2775"/>
                <a:gd name="T22" fmla="*/ 1 w 1891"/>
                <a:gd name="T23" fmla="*/ 0 h 2775"/>
                <a:gd name="T24" fmla="*/ 1 w 1891"/>
                <a:gd name="T25" fmla="*/ 0 h 2775"/>
                <a:gd name="T26" fmla="*/ 1 w 1891"/>
                <a:gd name="T27" fmla="*/ 0 h 2775"/>
                <a:gd name="T28" fmla="*/ 1 w 1891"/>
                <a:gd name="T29" fmla="*/ 0 h 2775"/>
                <a:gd name="T30" fmla="*/ 1 w 1891"/>
                <a:gd name="T31" fmla="*/ 0 h 2775"/>
                <a:gd name="T32" fmla="*/ 1 w 1891"/>
                <a:gd name="T33" fmla="*/ 0 h 2775"/>
                <a:gd name="T34" fmla="*/ 1 w 1891"/>
                <a:gd name="T35" fmla="*/ 0 h 2775"/>
                <a:gd name="T36" fmla="*/ 1 w 1891"/>
                <a:gd name="T37" fmla="*/ 0 h 2775"/>
                <a:gd name="T38" fmla="*/ 1 w 1891"/>
                <a:gd name="T39" fmla="*/ 0 h 2775"/>
                <a:gd name="T40" fmla="*/ 1 w 1891"/>
                <a:gd name="T41" fmla="*/ 0 h 2775"/>
                <a:gd name="T42" fmla="*/ 1 w 1891"/>
                <a:gd name="T43" fmla="*/ 0 h 2775"/>
                <a:gd name="T44" fmla="*/ 1 w 1891"/>
                <a:gd name="T45" fmla="*/ 0 h 2775"/>
                <a:gd name="T46" fmla="*/ 1 w 1891"/>
                <a:gd name="T47" fmla="*/ 0 h 2775"/>
                <a:gd name="T48" fmla="*/ 1 w 1891"/>
                <a:gd name="T49" fmla="*/ 0 h 2775"/>
                <a:gd name="T50" fmla="*/ 1 w 1891"/>
                <a:gd name="T51" fmla="*/ 0 h 2775"/>
                <a:gd name="T52" fmla="*/ 1 w 1891"/>
                <a:gd name="T53" fmla="*/ 0 h 2775"/>
                <a:gd name="T54" fmla="*/ 1 w 1891"/>
                <a:gd name="T55" fmla="*/ 0 h 2775"/>
                <a:gd name="T56" fmla="*/ 1 w 1891"/>
                <a:gd name="T57" fmla="*/ 0 h 2775"/>
                <a:gd name="T58" fmla="*/ 1 w 1891"/>
                <a:gd name="T59" fmla="*/ 0 h 2775"/>
                <a:gd name="T60" fmla="*/ 1 w 1891"/>
                <a:gd name="T61" fmla="*/ 0 h 2775"/>
                <a:gd name="T62" fmla="*/ 1 w 1891"/>
                <a:gd name="T63" fmla="*/ 0 h 2775"/>
                <a:gd name="T64" fmla="*/ 1 w 1891"/>
                <a:gd name="T65" fmla="*/ 0 h 2775"/>
                <a:gd name="T66" fmla="*/ 1 w 1891"/>
                <a:gd name="T67" fmla="*/ 0 h 2775"/>
                <a:gd name="T68" fmla="*/ 1 w 1891"/>
                <a:gd name="T69" fmla="*/ 0 h 2775"/>
                <a:gd name="T70" fmla="*/ 1 w 1891"/>
                <a:gd name="T71" fmla="*/ 0 h 2775"/>
                <a:gd name="T72" fmla="*/ 1 w 1891"/>
                <a:gd name="T73" fmla="*/ 0 h 2775"/>
                <a:gd name="T74" fmla="*/ 0 w 1891"/>
                <a:gd name="T75" fmla="*/ 0 h 277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891"/>
                <a:gd name="T115" fmla="*/ 0 h 2775"/>
                <a:gd name="T116" fmla="*/ 1891 w 1891"/>
                <a:gd name="T117" fmla="*/ 2775 h 277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891" h="2775">
                  <a:moveTo>
                    <a:pt x="0" y="2723"/>
                  </a:moveTo>
                  <a:lnTo>
                    <a:pt x="86" y="1843"/>
                  </a:lnTo>
                  <a:lnTo>
                    <a:pt x="136" y="1713"/>
                  </a:lnTo>
                  <a:lnTo>
                    <a:pt x="212" y="1528"/>
                  </a:lnTo>
                  <a:lnTo>
                    <a:pt x="301" y="1508"/>
                  </a:lnTo>
                  <a:lnTo>
                    <a:pt x="477" y="1473"/>
                  </a:lnTo>
                  <a:lnTo>
                    <a:pt x="562" y="1426"/>
                  </a:lnTo>
                  <a:lnTo>
                    <a:pt x="633" y="1368"/>
                  </a:lnTo>
                  <a:lnTo>
                    <a:pt x="660" y="1209"/>
                  </a:lnTo>
                  <a:lnTo>
                    <a:pt x="575" y="997"/>
                  </a:lnTo>
                  <a:lnTo>
                    <a:pt x="519" y="978"/>
                  </a:lnTo>
                  <a:lnTo>
                    <a:pt x="468" y="748"/>
                  </a:lnTo>
                  <a:lnTo>
                    <a:pt x="503" y="689"/>
                  </a:lnTo>
                  <a:lnTo>
                    <a:pt x="487" y="462"/>
                  </a:lnTo>
                  <a:lnTo>
                    <a:pt x="493" y="249"/>
                  </a:lnTo>
                  <a:lnTo>
                    <a:pt x="554" y="165"/>
                  </a:lnTo>
                  <a:lnTo>
                    <a:pt x="679" y="21"/>
                  </a:lnTo>
                  <a:lnTo>
                    <a:pt x="779" y="0"/>
                  </a:lnTo>
                  <a:lnTo>
                    <a:pt x="910" y="0"/>
                  </a:lnTo>
                  <a:lnTo>
                    <a:pt x="1012" y="58"/>
                  </a:lnTo>
                  <a:lnTo>
                    <a:pt x="1097" y="165"/>
                  </a:lnTo>
                  <a:lnTo>
                    <a:pt x="1154" y="341"/>
                  </a:lnTo>
                  <a:lnTo>
                    <a:pt x="1167" y="496"/>
                  </a:lnTo>
                  <a:lnTo>
                    <a:pt x="1167" y="629"/>
                  </a:lnTo>
                  <a:lnTo>
                    <a:pt x="1220" y="652"/>
                  </a:lnTo>
                  <a:lnTo>
                    <a:pt x="1202" y="865"/>
                  </a:lnTo>
                  <a:lnTo>
                    <a:pt x="1130" y="903"/>
                  </a:lnTo>
                  <a:lnTo>
                    <a:pt x="1112" y="1033"/>
                  </a:lnTo>
                  <a:lnTo>
                    <a:pt x="1086" y="1179"/>
                  </a:lnTo>
                  <a:lnTo>
                    <a:pt x="1104" y="1293"/>
                  </a:lnTo>
                  <a:lnTo>
                    <a:pt x="1197" y="1368"/>
                  </a:lnTo>
                  <a:lnTo>
                    <a:pt x="1321" y="1411"/>
                  </a:lnTo>
                  <a:lnTo>
                    <a:pt x="1497" y="1448"/>
                  </a:lnTo>
                  <a:lnTo>
                    <a:pt x="1620" y="1459"/>
                  </a:lnTo>
                  <a:lnTo>
                    <a:pt x="1687" y="1579"/>
                  </a:lnTo>
                  <a:lnTo>
                    <a:pt x="1738" y="1687"/>
                  </a:lnTo>
                  <a:lnTo>
                    <a:pt x="1891" y="2775"/>
                  </a:lnTo>
                  <a:lnTo>
                    <a:pt x="0" y="2723"/>
                  </a:lnTo>
                  <a:close/>
                </a:path>
              </a:pathLst>
            </a:custGeom>
            <a:solidFill>
              <a:srgbClr val="808080"/>
            </a:solidFill>
            <a:ln w="1588">
              <a:solidFill>
                <a:srgbClr val="919191"/>
              </a:solidFill>
              <a:round/>
              <a:headEnd/>
              <a:tailEnd/>
            </a:ln>
          </p:spPr>
          <p:txBody>
            <a:bodyPr/>
            <a:lstStyle/>
            <a:p>
              <a:endParaRPr lang="en-GB"/>
            </a:p>
          </p:txBody>
        </p:sp>
        <p:sp>
          <p:nvSpPr>
            <p:cNvPr id="19462" name="Freeform 7"/>
            <p:cNvSpPr>
              <a:spLocks/>
            </p:cNvSpPr>
            <p:nvPr/>
          </p:nvSpPr>
          <p:spPr bwMode="auto">
            <a:xfrm>
              <a:off x="1544" y="1762"/>
              <a:ext cx="739" cy="982"/>
            </a:xfrm>
            <a:custGeom>
              <a:avLst/>
              <a:gdLst>
                <a:gd name="T0" fmla="*/ 0 w 1479"/>
                <a:gd name="T1" fmla="*/ 0 h 2946"/>
                <a:gd name="T2" fmla="*/ 0 w 1479"/>
                <a:gd name="T3" fmla="*/ 0 h 2946"/>
                <a:gd name="T4" fmla="*/ 0 w 1479"/>
                <a:gd name="T5" fmla="*/ 0 h 2946"/>
                <a:gd name="T6" fmla="*/ 0 w 1479"/>
                <a:gd name="T7" fmla="*/ 0 h 2946"/>
                <a:gd name="T8" fmla="*/ 0 w 1479"/>
                <a:gd name="T9" fmla="*/ 0 h 2946"/>
                <a:gd name="T10" fmla="*/ 0 w 1479"/>
                <a:gd name="T11" fmla="*/ 0 h 2946"/>
                <a:gd name="T12" fmla="*/ 0 w 1479"/>
                <a:gd name="T13" fmla="*/ 0 h 2946"/>
                <a:gd name="T14" fmla="*/ 0 w 1479"/>
                <a:gd name="T15" fmla="*/ 0 h 2946"/>
                <a:gd name="T16" fmla="*/ 0 w 1479"/>
                <a:gd name="T17" fmla="*/ 0 h 2946"/>
                <a:gd name="T18" fmla="*/ 0 w 1479"/>
                <a:gd name="T19" fmla="*/ 0 h 2946"/>
                <a:gd name="T20" fmla="*/ 0 w 1479"/>
                <a:gd name="T21" fmla="*/ 0 h 2946"/>
                <a:gd name="T22" fmla="*/ 0 w 1479"/>
                <a:gd name="T23" fmla="*/ 0 h 2946"/>
                <a:gd name="T24" fmla="*/ 0 w 1479"/>
                <a:gd name="T25" fmla="*/ 0 h 2946"/>
                <a:gd name="T26" fmla="*/ 0 w 1479"/>
                <a:gd name="T27" fmla="*/ 0 h 2946"/>
                <a:gd name="T28" fmla="*/ 0 w 1479"/>
                <a:gd name="T29" fmla="*/ 0 h 2946"/>
                <a:gd name="T30" fmla="*/ 0 w 1479"/>
                <a:gd name="T31" fmla="*/ 0 h 2946"/>
                <a:gd name="T32" fmla="*/ 0 w 1479"/>
                <a:gd name="T33" fmla="*/ 0 h 2946"/>
                <a:gd name="T34" fmla="*/ 0 w 1479"/>
                <a:gd name="T35" fmla="*/ 0 h 2946"/>
                <a:gd name="T36" fmla="*/ 0 w 1479"/>
                <a:gd name="T37" fmla="*/ 0 h 2946"/>
                <a:gd name="T38" fmla="*/ 0 w 1479"/>
                <a:gd name="T39" fmla="*/ 0 h 2946"/>
                <a:gd name="T40" fmla="*/ 0 w 1479"/>
                <a:gd name="T41" fmla="*/ 0 h 2946"/>
                <a:gd name="T42" fmla="*/ 0 w 1479"/>
                <a:gd name="T43" fmla="*/ 0 h 2946"/>
                <a:gd name="T44" fmla="*/ 0 w 1479"/>
                <a:gd name="T45" fmla="*/ 0 h 2946"/>
                <a:gd name="T46" fmla="*/ 0 w 1479"/>
                <a:gd name="T47" fmla="*/ 0 h 2946"/>
                <a:gd name="T48" fmla="*/ 0 w 1479"/>
                <a:gd name="T49" fmla="*/ 0 h 2946"/>
                <a:gd name="T50" fmla="*/ 0 w 1479"/>
                <a:gd name="T51" fmla="*/ 0 h 2946"/>
                <a:gd name="T52" fmla="*/ 0 w 1479"/>
                <a:gd name="T53" fmla="*/ 0 h 2946"/>
                <a:gd name="T54" fmla="*/ 0 w 1479"/>
                <a:gd name="T55" fmla="*/ 0 h 2946"/>
                <a:gd name="T56" fmla="*/ 0 w 1479"/>
                <a:gd name="T57" fmla="*/ 0 h 2946"/>
                <a:gd name="T58" fmla="*/ 0 w 1479"/>
                <a:gd name="T59" fmla="*/ 0 h 2946"/>
                <a:gd name="T60" fmla="*/ 0 w 1479"/>
                <a:gd name="T61" fmla="*/ 0 h 2946"/>
                <a:gd name="T62" fmla="*/ 0 w 1479"/>
                <a:gd name="T63" fmla="*/ 0 h 2946"/>
                <a:gd name="T64" fmla="*/ 0 w 1479"/>
                <a:gd name="T65" fmla="*/ 0 h 2946"/>
                <a:gd name="T66" fmla="*/ 0 w 1479"/>
                <a:gd name="T67" fmla="*/ 0 h 2946"/>
                <a:gd name="T68" fmla="*/ 0 w 1479"/>
                <a:gd name="T69" fmla="*/ 0 h 2946"/>
                <a:gd name="T70" fmla="*/ 0 w 1479"/>
                <a:gd name="T71" fmla="*/ 0 h 2946"/>
                <a:gd name="T72" fmla="*/ 0 w 1479"/>
                <a:gd name="T73" fmla="*/ 0 h 2946"/>
                <a:gd name="T74" fmla="*/ 0 w 1479"/>
                <a:gd name="T75" fmla="*/ 0 h 2946"/>
                <a:gd name="T76" fmla="*/ 0 w 1479"/>
                <a:gd name="T77" fmla="*/ 0 h 294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479"/>
                <a:gd name="T118" fmla="*/ 0 h 2946"/>
                <a:gd name="T119" fmla="*/ 1479 w 1479"/>
                <a:gd name="T120" fmla="*/ 2946 h 294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479" h="2946">
                  <a:moveTo>
                    <a:pt x="0" y="2946"/>
                  </a:moveTo>
                  <a:lnTo>
                    <a:pt x="20" y="1832"/>
                  </a:lnTo>
                  <a:lnTo>
                    <a:pt x="78" y="1502"/>
                  </a:lnTo>
                  <a:lnTo>
                    <a:pt x="195" y="1349"/>
                  </a:lnTo>
                  <a:lnTo>
                    <a:pt x="344" y="1324"/>
                  </a:lnTo>
                  <a:lnTo>
                    <a:pt x="474" y="1275"/>
                  </a:lnTo>
                  <a:lnTo>
                    <a:pt x="528" y="1167"/>
                  </a:lnTo>
                  <a:lnTo>
                    <a:pt x="532" y="1005"/>
                  </a:lnTo>
                  <a:lnTo>
                    <a:pt x="480" y="917"/>
                  </a:lnTo>
                  <a:lnTo>
                    <a:pt x="480" y="865"/>
                  </a:lnTo>
                  <a:lnTo>
                    <a:pt x="436" y="798"/>
                  </a:lnTo>
                  <a:lnTo>
                    <a:pt x="398" y="660"/>
                  </a:lnTo>
                  <a:lnTo>
                    <a:pt x="405" y="635"/>
                  </a:lnTo>
                  <a:lnTo>
                    <a:pt x="367" y="527"/>
                  </a:lnTo>
                  <a:lnTo>
                    <a:pt x="405" y="309"/>
                  </a:lnTo>
                  <a:lnTo>
                    <a:pt x="488" y="206"/>
                  </a:lnTo>
                  <a:lnTo>
                    <a:pt x="584" y="63"/>
                  </a:lnTo>
                  <a:lnTo>
                    <a:pt x="774" y="0"/>
                  </a:lnTo>
                  <a:lnTo>
                    <a:pt x="919" y="108"/>
                  </a:lnTo>
                  <a:lnTo>
                    <a:pt x="971" y="195"/>
                  </a:lnTo>
                  <a:lnTo>
                    <a:pt x="1054" y="238"/>
                  </a:lnTo>
                  <a:lnTo>
                    <a:pt x="1054" y="336"/>
                  </a:lnTo>
                  <a:lnTo>
                    <a:pt x="1063" y="391"/>
                  </a:lnTo>
                  <a:lnTo>
                    <a:pt x="1124" y="499"/>
                  </a:lnTo>
                  <a:lnTo>
                    <a:pt x="1075" y="651"/>
                  </a:lnTo>
                  <a:lnTo>
                    <a:pt x="1083" y="759"/>
                  </a:lnTo>
                  <a:lnTo>
                    <a:pt x="1038" y="865"/>
                  </a:lnTo>
                  <a:lnTo>
                    <a:pt x="1002" y="897"/>
                  </a:lnTo>
                  <a:lnTo>
                    <a:pt x="1002" y="949"/>
                  </a:lnTo>
                  <a:lnTo>
                    <a:pt x="957" y="1070"/>
                  </a:lnTo>
                  <a:lnTo>
                    <a:pt x="926" y="1167"/>
                  </a:lnTo>
                  <a:lnTo>
                    <a:pt x="1018" y="1275"/>
                  </a:lnTo>
                  <a:lnTo>
                    <a:pt x="1175" y="1380"/>
                  </a:lnTo>
                  <a:lnTo>
                    <a:pt x="1340" y="1489"/>
                  </a:lnTo>
                  <a:lnTo>
                    <a:pt x="1416" y="1617"/>
                  </a:lnTo>
                  <a:lnTo>
                    <a:pt x="1447" y="1789"/>
                  </a:lnTo>
                  <a:lnTo>
                    <a:pt x="1470" y="2052"/>
                  </a:lnTo>
                  <a:lnTo>
                    <a:pt x="1479" y="2817"/>
                  </a:lnTo>
                  <a:lnTo>
                    <a:pt x="0" y="2946"/>
                  </a:lnTo>
                  <a:close/>
                </a:path>
              </a:pathLst>
            </a:custGeom>
            <a:solidFill>
              <a:srgbClr val="6E6E6E"/>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19463" name="Freeform 8"/>
            <p:cNvSpPr>
              <a:spLocks/>
            </p:cNvSpPr>
            <p:nvPr/>
          </p:nvSpPr>
          <p:spPr bwMode="auto">
            <a:xfrm>
              <a:off x="2100" y="1704"/>
              <a:ext cx="789" cy="1031"/>
            </a:xfrm>
            <a:custGeom>
              <a:avLst/>
              <a:gdLst>
                <a:gd name="T0" fmla="*/ 1 w 1577"/>
                <a:gd name="T1" fmla="*/ 0 h 3093"/>
                <a:gd name="T2" fmla="*/ 0 w 1577"/>
                <a:gd name="T3" fmla="*/ 0 h 3093"/>
                <a:gd name="T4" fmla="*/ 1 w 1577"/>
                <a:gd name="T5" fmla="*/ 0 h 3093"/>
                <a:gd name="T6" fmla="*/ 1 w 1577"/>
                <a:gd name="T7" fmla="*/ 0 h 3093"/>
                <a:gd name="T8" fmla="*/ 1 w 1577"/>
                <a:gd name="T9" fmla="*/ 0 h 3093"/>
                <a:gd name="T10" fmla="*/ 1 w 1577"/>
                <a:gd name="T11" fmla="*/ 0 h 3093"/>
                <a:gd name="T12" fmla="*/ 1 w 1577"/>
                <a:gd name="T13" fmla="*/ 0 h 3093"/>
                <a:gd name="T14" fmla="*/ 1 w 1577"/>
                <a:gd name="T15" fmla="*/ 0 h 3093"/>
                <a:gd name="T16" fmla="*/ 1 w 1577"/>
                <a:gd name="T17" fmla="*/ 0 h 3093"/>
                <a:gd name="T18" fmla="*/ 1 w 1577"/>
                <a:gd name="T19" fmla="*/ 0 h 3093"/>
                <a:gd name="T20" fmla="*/ 1 w 1577"/>
                <a:gd name="T21" fmla="*/ 0 h 3093"/>
                <a:gd name="T22" fmla="*/ 1 w 1577"/>
                <a:gd name="T23" fmla="*/ 0 h 3093"/>
                <a:gd name="T24" fmla="*/ 1 w 1577"/>
                <a:gd name="T25" fmla="*/ 0 h 3093"/>
                <a:gd name="T26" fmla="*/ 1 w 1577"/>
                <a:gd name="T27" fmla="*/ 0 h 3093"/>
                <a:gd name="T28" fmla="*/ 1 w 1577"/>
                <a:gd name="T29" fmla="*/ 0 h 3093"/>
                <a:gd name="T30" fmla="*/ 1 w 1577"/>
                <a:gd name="T31" fmla="*/ 0 h 3093"/>
                <a:gd name="T32" fmla="*/ 1 w 1577"/>
                <a:gd name="T33" fmla="*/ 0 h 3093"/>
                <a:gd name="T34" fmla="*/ 1 w 1577"/>
                <a:gd name="T35" fmla="*/ 0 h 3093"/>
                <a:gd name="T36" fmla="*/ 1 w 1577"/>
                <a:gd name="T37" fmla="*/ 0 h 3093"/>
                <a:gd name="T38" fmla="*/ 1 w 1577"/>
                <a:gd name="T39" fmla="*/ 0 h 3093"/>
                <a:gd name="T40" fmla="*/ 1 w 1577"/>
                <a:gd name="T41" fmla="*/ 0 h 3093"/>
                <a:gd name="T42" fmla="*/ 1 w 1577"/>
                <a:gd name="T43" fmla="*/ 0 h 3093"/>
                <a:gd name="T44" fmla="*/ 1 w 1577"/>
                <a:gd name="T45" fmla="*/ 0 h 3093"/>
                <a:gd name="T46" fmla="*/ 1 w 1577"/>
                <a:gd name="T47" fmla="*/ 0 h 3093"/>
                <a:gd name="T48" fmla="*/ 1 w 1577"/>
                <a:gd name="T49" fmla="*/ 0 h 3093"/>
                <a:gd name="T50" fmla="*/ 1 w 1577"/>
                <a:gd name="T51" fmla="*/ 0 h 3093"/>
                <a:gd name="T52" fmla="*/ 1 w 1577"/>
                <a:gd name="T53" fmla="*/ 0 h 3093"/>
                <a:gd name="T54" fmla="*/ 1 w 1577"/>
                <a:gd name="T55" fmla="*/ 0 h 3093"/>
                <a:gd name="T56" fmla="*/ 1 w 1577"/>
                <a:gd name="T57" fmla="*/ 0 h 3093"/>
                <a:gd name="T58" fmla="*/ 1 w 1577"/>
                <a:gd name="T59" fmla="*/ 0 h 3093"/>
                <a:gd name="T60" fmla="*/ 1 w 1577"/>
                <a:gd name="T61" fmla="*/ 0 h 3093"/>
                <a:gd name="T62" fmla="*/ 1 w 1577"/>
                <a:gd name="T63" fmla="*/ 0 h 3093"/>
                <a:gd name="T64" fmla="*/ 1 w 1577"/>
                <a:gd name="T65" fmla="*/ 0 h 3093"/>
                <a:gd name="T66" fmla="*/ 1 w 1577"/>
                <a:gd name="T67" fmla="*/ 0 h 309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577"/>
                <a:gd name="T103" fmla="*/ 0 h 3093"/>
                <a:gd name="T104" fmla="*/ 1577 w 1577"/>
                <a:gd name="T105" fmla="*/ 3093 h 309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577" h="3093">
                  <a:moveTo>
                    <a:pt x="31" y="3059"/>
                  </a:moveTo>
                  <a:lnTo>
                    <a:pt x="17" y="3023"/>
                  </a:lnTo>
                  <a:lnTo>
                    <a:pt x="7" y="2927"/>
                  </a:lnTo>
                  <a:lnTo>
                    <a:pt x="0" y="2628"/>
                  </a:lnTo>
                  <a:lnTo>
                    <a:pt x="14" y="2128"/>
                  </a:lnTo>
                  <a:lnTo>
                    <a:pt x="31" y="2008"/>
                  </a:lnTo>
                  <a:lnTo>
                    <a:pt x="60" y="1898"/>
                  </a:lnTo>
                  <a:lnTo>
                    <a:pt x="188" y="1667"/>
                  </a:lnTo>
                  <a:lnTo>
                    <a:pt x="260" y="1627"/>
                  </a:lnTo>
                  <a:lnTo>
                    <a:pt x="300" y="1604"/>
                  </a:lnTo>
                  <a:lnTo>
                    <a:pt x="319" y="1573"/>
                  </a:lnTo>
                  <a:lnTo>
                    <a:pt x="310" y="1541"/>
                  </a:lnTo>
                  <a:lnTo>
                    <a:pt x="291" y="1504"/>
                  </a:lnTo>
                  <a:lnTo>
                    <a:pt x="261" y="1432"/>
                  </a:lnTo>
                  <a:lnTo>
                    <a:pt x="261" y="1401"/>
                  </a:lnTo>
                  <a:lnTo>
                    <a:pt x="268" y="1365"/>
                  </a:lnTo>
                  <a:lnTo>
                    <a:pt x="288" y="1287"/>
                  </a:lnTo>
                  <a:lnTo>
                    <a:pt x="327" y="1143"/>
                  </a:lnTo>
                  <a:lnTo>
                    <a:pt x="331" y="981"/>
                  </a:lnTo>
                  <a:lnTo>
                    <a:pt x="331" y="938"/>
                  </a:lnTo>
                  <a:lnTo>
                    <a:pt x="331" y="916"/>
                  </a:lnTo>
                  <a:lnTo>
                    <a:pt x="330" y="893"/>
                  </a:lnTo>
                  <a:lnTo>
                    <a:pt x="327" y="818"/>
                  </a:lnTo>
                  <a:lnTo>
                    <a:pt x="305" y="672"/>
                  </a:lnTo>
                  <a:lnTo>
                    <a:pt x="294" y="595"/>
                  </a:lnTo>
                  <a:lnTo>
                    <a:pt x="291" y="561"/>
                  </a:lnTo>
                  <a:lnTo>
                    <a:pt x="290" y="529"/>
                  </a:lnTo>
                  <a:lnTo>
                    <a:pt x="319" y="361"/>
                  </a:lnTo>
                  <a:lnTo>
                    <a:pt x="372" y="204"/>
                  </a:lnTo>
                  <a:lnTo>
                    <a:pt x="455" y="83"/>
                  </a:lnTo>
                  <a:lnTo>
                    <a:pt x="508" y="29"/>
                  </a:lnTo>
                  <a:lnTo>
                    <a:pt x="556" y="0"/>
                  </a:lnTo>
                  <a:lnTo>
                    <a:pt x="584" y="10"/>
                  </a:lnTo>
                  <a:lnTo>
                    <a:pt x="614" y="32"/>
                  </a:lnTo>
                  <a:lnTo>
                    <a:pt x="653" y="60"/>
                  </a:lnTo>
                  <a:lnTo>
                    <a:pt x="696" y="83"/>
                  </a:lnTo>
                  <a:lnTo>
                    <a:pt x="726" y="71"/>
                  </a:lnTo>
                  <a:lnTo>
                    <a:pt x="756" y="61"/>
                  </a:lnTo>
                  <a:lnTo>
                    <a:pt x="801" y="96"/>
                  </a:lnTo>
                  <a:lnTo>
                    <a:pt x="852" y="159"/>
                  </a:lnTo>
                  <a:lnTo>
                    <a:pt x="931" y="302"/>
                  </a:lnTo>
                  <a:lnTo>
                    <a:pt x="979" y="463"/>
                  </a:lnTo>
                  <a:lnTo>
                    <a:pt x="1015" y="637"/>
                  </a:lnTo>
                  <a:lnTo>
                    <a:pt x="1058" y="987"/>
                  </a:lnTo>
                  <a:lnTo>
                    <a:pt x="1065" y="1261"/>
                  </a:lnTo>
                  <a:lnTo>
                    <a:pt x="1070" y="1357"/>
                  </a:lnTo>
                  <a:lnTo>
                    <a:pt x="1072" y="1407"/>
                  </a:lnTo>
                  <a:lnTo>
                    <a:pt x="1072" y="1430"/>
                  </a:lnTo>
                  <a:lnTo>
                    <a:pt x="1071" y="1453"/>
                  </a:lnTo>
                  <a:lnTo>
                    <a:pt x="1064" y="1488"/>
                  </a:lnTo>
                  <a:lnTo>
                    <a:pt x="1058" y="1527"/>
                  </a:lnTo>
                  <a:lnTo>
                    <a:pt x="1103" y="1595"/>
                  </a:lnTo>
                  <a:lnTo>
                    <a:pt x="1163" y="1645"/>
                  </a:lnTo>
                  <a:lnTo>
                    <a:pt x="1307" y="1773"/>
                  </a:lnTo>
                  <a:lnTo>
                    <a:pt x="1563" y="2308"/>
                  </a:lnTo>
                  <a:lnTo>
                    <a:pt x="1571" y="2422"/>
                  </a:lnTo>
                  <a:lnTo>
                    <a:pt x="1564" y="2440"/>
                  </a:lnTo>
                  <a:lnTo>
                    <a:pt x="1563" y="2473"/>
                  </a:lnTo>
                  <a:lnTo>
                    <a:pt x="1563" y="2499"/>
                  </a:lnTo>
                  <a:lnTo>
                    <a:pt x="1563" y="2516"/>
                  </a:lnTo>
                  <a:lnTo>
                    <a:pt x="1563" y="2538"/>
                  </a:lnTo>
                  <a:lnTo>
                    <a:pt x="1574" y="2869"/>
                  </a:lnTo>
                  <a:lnTo>
                    <a:pt x="1577" y="3016"/>
                  </a:lnTo>
                  <a:lnTo>
                    <a:pt x="1577" y="3041"/>
                  </a:lnTo>
                  <a:lnTo>
                    <a:pt x="1576" y="3061"/>
                  </a:lnTo>
                  <a:lnTo>
                    <a:pt x="1570" y="3080"/>
                  </a:lnTo>
                  <a:lnTo>
                    <a:pt x="763" y="3093"/>
                  </a:lnTo>
                  <a:lnTo>
                    <a:pt x="366" y="3088"/>
                  </a:lnTo>
                  <a:lnTo>
                    <a:pt x="31" y="3059"/>
                  </a:lnTo>
                  <a:close/>
                </a:path>
              </a:pathLst>
            </a:custGeom>
            <a:solidFill>
              <a:srgbClr val="6E6E6E"/>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19464" name="Freeform 9"/>
            <p:cNvSpPr>
              <a:spLocks/>
            </p:cNvSpPr>
            <p:nvPr/>
          </p:nvSpPr>
          <p:spPr bwMode="auto">
            <a:xfrm rot="-2660175">
              <a:off x="2627" y="1712"/>
              <a:ext cx="812" cy="969"/>
            </a:xfrm>
            <a:custGeom>
              <a:avLst/>
              <a:gdLst>
                <a:gd name="T0" fmla="*/ 1 w 1623"/>
                <a:gd name="T1" fmla="*/ 0 h 2907"/>
                <a:gd name="T2" fmla="*/ 1 w 1623"/>
                <a:gd name="T3" fmla="*/ 0 h 2907"/>
                <a:gd name="T4" fmla="*/ 1 w 1623"/>
                <a:gd name="T5" fmla="*/ 0 h 2907"/>
                <a:gd name="T6" fmla="*/ 1 w 1623"/>
                <a:gd name="T7" fmla="*/ 0 h 2907"/>
                <a:gd name="T8" fmla="*/ 1 w 1623"/>
                <a:gd name="T9" fmla="*/ 0 h 2907"/>
                <a:gd name="T10" fmla="*/ 1 w 1623"/>
                <a:gd name="T11" fmla="*/ 0 h 2907"/>
                <a:gd name="T12" fmla="*/ 1 w 1623"/>
                <a:gd name="T13" fmla="*/ 0 h 2907"/>
                <a:gd name="T14" fmla="*/ 1 w 1623"/>
                <a:gd name="T15" fmla="*/ 0 h 2907"/>
                <a:gd name="T16" fmla="*/ 1 w 1623"/>
                <a:gd name="T17" fmla="*/ 0 h 2907"/>
                <a:gd name="T18" fmla="*/ 1 w 1623"/>
                <a:gd name="T19" fmla="*/ 0 h 2907"/>
                <a:gd name="T20" fmla="*/ 1 w 1623"/>
                <a:gd name="T21" fmla="*/ 0 h 2907"/>
                <a:gd name="T22" fmla="*/ 1 w 1623"/>
                <a:gd name="T23" fmla="*/ 0 h 2907"/>
                <a:gd name="T24" fmla="*/ 1 w 1623"/>
                <a:gd name="T25" fmla="*/ 0 h 2907"/>
                <a:gd name="T26" fmla="*/ 1 w 1623"/>
                <a:gd name="T27" fmla="*/ 0 h 2907"/>
                <a:gd name="T28" fmla="*/ 1 w 1623"/>
                <a:gd name="T29" fmla="*/ 0 h 2907"/>
                <a:gd name="T30" fmla="*/ 1 w 1623"/>
                <a:gd name="T31" fmla="*/ 0 h 2907"/>
                <a:gd name="T32" fmla="*/ 1 w 1623"/>
                <a:gd name="T33" fmla="*/ 0 h 2907"/>
                <a:gd name="T34" fmla="*/ 1 w 1623"/>
                <a:gd name="T35" fmla="*/ 0 h 2907"/>
                <a:gd name="T36" fmla="*/ 1 w 1623"/>
                <a:gd name="T37" fmla="*/ 0 h 2907"/>
                <a:gd name="T38" fmla="*/ 1 w 1623"/>
                <a:gd name="T39" fmla="*/ 0 h 2907"/>
                <a:gd name="T40" fmla="*/ 1 w 1623"/>
                <a:gd name="T41" fmla="*/ 0 h 2907"/>
                <a:gd name="T42" fmla="*/ 1 w 1623"/>
                <a:gd name="T43" fmla="*/ 0 h 2907"/>
                <a:gd name="T44" fmla="*/ 1 w 1623"/>
                <a:gd name="T45" fmla="*/ 0 h 2907"/>
                <a:gd name="T46" fmla="*/ 1 w 1623"/>
                <a:gd name="T47" fmla="*/ 0 h 2907"/>
                <a:gd name="T48" fmla="*/ 1 w 1623"/>
                <a:gd name="T49" fmla="*/ 0 h 2907"/>
                <a:gd name="T50" fmla="*/ 1 w 1623"/>
                <a:gd name="T51" fmla="*/ 0 h 2907"/>
                <a:gd name="T52" fmla="*/ 1 w 1623"/>
                <a:gd name="T53" fmla="*/ 0 h 2907"/>
                <a:gd name="T54" fmla="*/ 1 w 1623"/>
                <a:gd name="T55" fmla="*/ 0 h 2907"/>
                <a:gd name="T56" fmla="*/ 1 w 1623"/>
                <a:gd name="T57" fmla="*/ 0 h 2907"/>
                <a:gd name="T58" fmla="*/ 1 w 1623"/>
                <a:gd name="T59" fmla="*/ 0 h 2907"/>
                <a:gd name="T60" fmla="*/ 1 w 1623"/>
                <a:gd name="T61" fmla="*/ 0 h 2907"/>
                <a:gd name="T62" fmla="*/ 1 w 1623"/>
                <a:gd name="T63" fmla="*/ 0 h 2907"/>
                <a:gd name="T64" fmla="*/ 1 w 1623"/>
                <a:gd name="T65" fmla="*/ 0 h 2907"/>
                <a:gd name="T66" fmla="*/ 1 w 1623"/>
                <a:gd name="T67" fmla="*/ 0 h 2907"/>
                <a:gd name="T68" fmla="*/ 1 w 1623"/>
                <a:gd name="T69" fmla="*/ 0 h 2907"/>
                <a:gd name="T70" fmla="*/ 1 w 1623"/>
                <a:gd name="T71" fmla="*/ 0 h 2907"/>
                <a:gd name="T72" fmla="*/ 1 w 1623"/>
                <a:gd name="T73" fmla="*/ 0 h 2907"/>
                <a:gd name="T74" fmla="*/ 1 w 1623"/>
                <a:gd name="T75" fmla="*/ 0 h 2907"/>
                <a:gd name="T76" fmla="*/ 0 w 1623"/>
                <a:gd name="T77" fmla="*/ 0 h 2907"/>
                <a:gd name="T78" fmla="*/ 1 w 1623"/>
                <a:gd name="T79" fmla="*/ 0 h 2907"/>
                <a:gd name="T80" fmla="*/ 1 w 1623"/>
                <a:gd name="T81" fmla="*/ 0 h 2907"/>
                <a:gd name="T82" fmla="*/ 1 w 1623"/>
                <a:gd name="T83" fmla="*/ 0 h 290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623"/>
                <a:gd name="T127" fmla="*/ 0 h 2907"/>
                <a:gd name="T128" fmla="*/ 1623 w 1623"/>
                <a:gd name="T129" fmla="*/ 2907 h 290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623" h="2907">
                  <a:moveTo>
                    <a:pt x="1538" y="2864"/>
                  </a:moveTo>
                  <a:lnTo>
                    <a:pt x="1570" y="2852"/>
                  </a:lnTo>
                  <a:lnTo>
                    <a:pt x="1595" y="2816"/>
                  </a:lnTo>
                  <a:lnTo>
                    <a:pt x="1620" y="2688"/>
                  </a:lnTo>
                  <a:lnTo>
                    <a:pt x="1623" y="2604"/>
                  </a:lnTo>
                  <a:lnTo>
                    <a:pt x="1623" y="2558"/>
                  </a:lnTo>
                  <a:lnTo>
                    <a:pt x="1621" y="2506"/>
                  </a:lnTo>
                  <a:lnTo>
                    <a:pt x="1601" y="2289"/>
                  </a:lnTo>
                  <a:lnTo>
                    <a:pt x="1522" y="1849"/>
                  </a:lnTo>
                  <a:lnTo>
                    <a:pt x="1475" y="1668"/>
                  </a:lnTo>
                  <a:lnTo>
                    <a:pt x="1427" y="1542"/>
                  </a:lnTo>
                  <a:lnTo>
                    <a:pt x="1372" y="1499"/>
                  </a:lnTo>
                  <a:lnTo>
                    <a:pt x="1308" y="1470"/>
                  </a:lnTo>
                  <a:lnTo>
                    <a:pt x="1128" y="1365"/>
                  </a:lnTo>
                  <a:lnTo>
                    <a:pt x="1022" y="1305"/>
                  </a:lnTo>
                  <a:lnTo>
                    <a:pt x="966" y="1266"/>
                  </a:lnTo>
                  <a:lnTo>
                    <a:pt x="927" y="1219"/>
                  </a:lnTo>
                  <a:lnTo>
                    <a:pt x="913" y="1131"/>
                  </a:lnTo>
                  <a:lnTo>
                    <a:pt x="913" y="1109"/>
                  </a:lnTo>
                  <a:lnTo>
                    <a:pt x="913" y="1083"/>
                  </a:lnTo>
                  <a:lnTo>
                    <a:pt x="922" y="1040"/>
                  </a:lnTo>
                  <a:lnTo>
                    <a:pt x="947" y="940"/>
                  </a:lnTo>
                  <a:lnTo>
                    <a:pt x="1012" y="869"/>
                  </a:lnTo>
                  <a:lnTo>
                    <a:pt x="1034" y="758"/>
                  </a:lnTo>
                  <a:lnTo>
                    <a:pt x="1047" y="640"/>
                  </a:lnTo>
                  <a:lnTo>
                    <a:pt x="1043" y="615"/>
                  </a:lnTo>
                  <a:lnTo>
                    <a:pt x="1032" y="596"/>
                  </a:lnTo>
                  <a:lnTo>
                    <a:pt x="1016" y="549"/>
                  </a:lnTo>
                  <a:lnTo>
                    <a:pt x="1016" y="481"/>
                  </a:lnTo>
                  <a:lnTo>
                    <a:pt x="1012" y="393"/>
                  </a:lnTo>
                  <a:lnTo>
                    <a:pt x="984" y="241"/>
                  </a:lnTo>
                  <a:lnTo>
                    <a:pt x="909" y="133"/>
                  </a:lnTo>
                  <a:lnTo>
                    <a:pt x="817" y="52"/>
                  </a:lnTo>
                  <a:lnTo>
                    <a:pt x="725" y="17"/>
                  </a:lnTo>
                  <a:lnTo>
                    <a:pt x="630" y="0"/>
                  </a:lnTo>
                  <a:lnTo>
                    <a:pt x="614" y="1"/>
                  </a:lnTo>
                  <a:lnTo>
                    <a:pt x="595" y="8"/>
                  </a:lnTo>
                  <a:lnTo>
                    <a:pt x="553" y="36"/>
                  </a:lnTo>
                  <a:lnTo>
                    <a:pt x="480" y="99"/>
                  </a:lnTo>
                  <a:lnTo>
                    <a:pt x="446" y="192"/>
                  </a:lnTo>
                  <a:lnTo>
                    <a:pt x="418" y="299"/>
                  </a:lnTo>
                  <a:lnTo>
                    <a:pt x="412" y="352"/>
                  </a:lnTo>
                  <a:lnTo>
                    <a:pt x="416" y="433"/>
                  </a:lnTo>
                  <a:lnTo>
                    <a:pt x="421" y="515"/>
                  </a:lnTo>
                  <a:lnTo>
                    <a:pt x="422" y="549"/>
                  </a:lnTo>
                  <a:lnTo>
                    <a:pt x="422" y="576"/>
                  </a:lnTo>
                  <a:lnTo>
                    <a:pt x="409" y="596"/>
                  </a:lnTo>
                  <a:lnTo>
                    <a:pt x="400" y="602"/>
                  </a:lnTo>
                  <a:lnTo>
                    <a:pt x="395" y="618"/>
                  </a:lnTo>
                  <a:lnTo>
                    <a:pt x="420" y="830"/>
                  </a:lnTo>
                  <a:lnTo>
                    <a:pt x="453" y="887"/>
                  </a:lnTo>
                  <a:lnTo>
                    <a:pt x="488" y="927"/>
                  </a:lnTo>
                  <a:lnTo>
                    <a:pt x="525" y="1015"/>
                  </a:lnTo>
                  <a:lnTo>
                    <a:pt x="535" y="1035"/>
                  </a:lnTo>
                  <a:lnTo>
                    <a:pt x="542" y="1123"/>
                  </a:lnTo>
                  <a:lnTo>
                    <a:pt x="542" y="1203"/>
                  </a:lnTo>
                  <a:lnTo>
                    <a:pt x="507" y="1236"/>
                  </a:lnTo>
                  <a:lnTo>
                    <a:pt x="445" y="1266"/>
                  </a:lnTo>
                  <a:lnTo>
                    <a:pt x="418" y="1274"/>
                  </a:lnTo>
                  <a:lnTo>
                    <a:pt x="398" y="1274"/>
                  </a:lnTo>
                  <a:lnTo>
                    <a:pt x="377" y="1274"/>
                  </a:lnTo>
                  <a:lnTo>
                    <a:pt x="338" y="1272"/>
                  </a:lnTo>
                  <a:lnTo>
                    <a:pt x="322" y="1272"/>
                  </a:lnTo>
                  <a:lnTo>
                    <a:pt x="307" y="1272"/>
                  </a:lnTo>
                  <a:lnTo>
                    <a:pt x="292" y="1272"/>
                  </a:lnTo>
                  <a:lnTo>
                    <a:pt x="270" y="1272"/>
                  </a:lnTo>
                  <a:lnTo>
                    <a:pt x="214" y="1262"/>
                  </a:lnTo>
                  <a:lnTo>
                    <a:pt x="159" y="1255"/>
                  </a:lnTo>
                  <a:lnTo>
                    <a:pt x="137" y="1253"/>
                  </a:lnTo>
                  <a:lnTo>
                    <a:pt x="118" y="1255"/>
                  </a:lnTo>
                  <a:lnTo>
                    <a:pt x="108" y="1284"/>
                  </a:lnTo>
                  <a:lnTo>
                    <a:pt x="103" y="1344"/>
                  </a:lnTo>
                  <a:lnTo>
                    <a:pt x="89" y="1448"/>
                  </a:lnTo>
                  <a:lnTo>
                    <a:pt x="60" y="1532"/>
                  </a:lnTo>
                  <a:lnTo>
                    <a:pt x="42" y="1626"/>
                  </a:lnTo>
                  <a:lnTo>
                    <a:pt x="4" y="2101"/>
                  </a:lnTo>
                  <a:lnTo>
                    <a:pt x="0" y="2553"/>
                  </a:lnTo>
                  <a:lnTo>
                    <a:pt x="0" y="2780"/>
                  </a:lnTo>
                  <a:lnTo>
                    <a:pt x="4" y="2880"/>
                  </a:lnTo>
                  <a:lnTo>
                    <a:pt x="305" y="2903"/>
                  </a:lnTo>
                  <a:lnTo>
                    <a:pt x="477" y="2907"/>
                  </a:lnTo>
                  <a:lnTo>
                    <a:pt x="568" y="2907"/>
                  </a:lnTo>
                  <a:lnTo>
                    <a:pt x="615" y="2907"/>
                  </a:lnTo>
                  <a:lnTo>
                    <a:pt x="664" y="2907"/>
                  </a:lnTo>
                  <a:lnTo>
                    <a:pt x="1538" y="2864"/>
                  </a:lnTo>
                  <a:close/>
                </a:path>
              </a:pathLst>
            </a:custGeom>
            <a:solidFill>
              <a:srgbClr val="6E6E6E"/>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19465" name="Freeform 10"/>
            <p:cNvSpPr>
              <a:spLocks/>
            </p:cNvSpPr>
            <p:nvPr/>
          </p:nvSpPr>
          <p:spPr bwMode="auto">
            <a:xfrm>
              <a:off x="1546" y="1992"/>
              <a:ext cx="820" cy="1005"/>
            </a:xfrm>
            <a:custGeom>
              <a:avLst/>
              <a:gdLst>
                <a:gd name="T0" fmla="*/ 1 w 1639"/>
                <a:gd name="T1" fmla="*/ 0 h 3014"/>
                <a:gd name="T2" fmla="*/ 1 w 1639"/>
                <a:gd name="T3" fmla="*/ 0 h 3014"/>
                <a:gd name="T4" fmla="*/ 0 w 1639"/>
                <a:gd name="T5" fmla="*/ 0 h 3014"/>
                <a:gd name="T6" fmla="*/ 1 w 1639"/>
                <a:gd name="T7" fmla="*/ 0 h 3014"/>
                <a:gd name="T8" fmla="*/ 1 w 1639"/>
                <a:gd name="T9" fmla="*/ 0 h 3014"/>
                <a:gd name="T10" fmla="*/ 1 w 1639"/>
                <a:gd name="T11" fmla="*/ 0 h 3014"/>
                <a:gd name="T12" fmla="*/ 1 w 1639"/>
                <a:gd name="T13" fmla="*/ 0 h 3014"/>
                <a:gd name="T14" fmla="*/ 1 w 1639"/>
                <a:gd name="T15" fmla="*/ 0 h 3014"/>
                <a:gd name="T16" fmla="*/ 1 w 1639"/>
                <a:gd name="T17" fmla="*/ 0 h 3014"/>
                <a:gd name="T18" fmla="*/ 1 w 1639"/>
                <a:gd name="T19" fmla="*/ 0 h 3014"/>
                <a:gd name="T20" fmla="*/ 1 w 1639"/>
                <a:gd name="T21" fmla="*/ 0 h 3014"/>
                <a:gd name="T22" fmla="*/ 1 w 1639"/>
                <a:gd name="T23" fmla="*/ 0 h 3014"/>
                <a:gd name="T24" fmla="*/ 1 w 1639"/>
                <a:gd name="T25" fmla="*/ 0 h 3014"/>
                <a:gd name="T26" fmla="*/ 1 w 1639"/>
                <a:gd name="T27" fmla="*/ 0 h 3014"/>
                <a:gd name="T28" fmla="*/ 1 w 1639"/>
                <a:gd name="T29" fmla="*/ 0 h 3014"/>
                <a:gd name="T30" fmla="*/ 1 w 1639"/>
                <a:gd name="T31" fmla="*/ 0 h 3014"/>
                <a:gd name="T32" fmla="*/ 1 w 1639"/>
                <a:gd name="T33" fmla="*/ 0 h 3014"/>
                <a:gd name="T34" fmla="*/ 1 w 1639"/>
                <a:gd name="T35" fmla="*/ 0 h 3014"/>
                <a:gd name="T36" fmla="*/ 1 w 1639"/>
                <a:gd name="T37" fmla="*/ 0 h 3014"/>
                <a:gd name="T38" fmla="*/ 1 w 1639"/>
                <a:gd name="T39" fmla="*/ 0 h 3014"/>
                <a:gd name="T40" fmla="*/ 1 w 1639"/>
                <a:gd name="T41" fmla="*/ 0 h 3014"/>
                <a:gd name="T42" fmla="*/ 1 w 1639"/>
                <a:gd name="T43" fmla="*/ 0 h 3014"/>
                <a:gd name="T44" fmla="*/ 1 w 1639"/>
                <a:gd name="T45" fmla="*/ 0 h 3014"/>
                <a:gd name="T46" fmla="*/ 1 w 1639"/>
                <a:gd name="T47" fmla="*/ 0 h 3014"/>
                <a:gd name="T48" fmla="*/ 1 w 1639"/>
                <a:gd name="T49" fmla="*/ 0 h 3014"/>
                <a:gd name="T50" fmla="*/ 1 w 1639"/>
                <a:gd name="T51" fmla="*/ 0 h 3014"/>
                <a:gd name="T52" fmla="*/ 1 w 1639"/>
                <a:gd name="T53" fmla="*/ 0 h 3014"/>
                <a:gd name="T54" fmla="*/ 1 w 1639"/>
                <a:gd name="T55" fmla="*/ 0 h 3014"/>
                <a:gd name="T56" fmla="*/ 1 w 1639"/>
                <a:gd name="T57" fmla="*/ 0 h 3014"/>
                <a:gd name="T58" fmla="*/ 1 w 1639"/>
                <a:gd name="T59" fmla="*/ 0 h 3014"/>
                <a:gd name="T60" fmla="*/ 1 w 1639"/>
                <a:gd name="T61" fmla="*/ 0 h 3014"/>
                <a:gd name="T62" fmla="*/ 1 w 1639"/>
                <a:gd name="T63" fmla="*/ 0 h 3014"/>
                <a:gd name="T64" fmla="*/ 1 w 1639"/>
                <a:gd name="T65" fmla="*/ 0 h 3014"/>
                <a:gd name="T66" fmla="*/ 1 w 1639"/>
                <a:gd name="T67" fmla="*/ 0 h 301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639"/>
                <a:gd name="T103" fmla="*/ 0 h 3014"/>
                <a:gd name="T104" fmla="*/ 1639 w 1639"/>
                <a:gd name="T105" fmla="*/ 3014 h 301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639" h="3014">
                  <a:moveTo>
                    <a:pt x="156" y="3014"/>
                  </a:moveTo>
                  <a:lnTo>
                    <a:pt x="9" y="2958"/>
                  </a:lnTo>
                  <a:lnTo>
                    <a:pt x="0" y="1901"/>
                  </a:lnTo>
                  <a:lnTo>
                    <a:pt x="118" y="1674"/>
                  </a:lnTo>
                  <a:lnTo>
                    <a:pt x="316" y="1573"/>
                  </a:lnTo>
                  <a:lnTo>
                    <a:pt x="427" y="1488"/>
                  </a:lnTo>
                  <a:lnTo>
                    <a:pt x="551" y="1415"/>
                  </a:lnTo>
                  <a:lnTo>
                    <a:pt x="597" y="1310"/>
                  </a:lnTo>
                  <a:lnTo>
                    <a:pt x="606" y="1251"/>
                  </a:lnTo>
                  <a:lnTo>
                    <a:pt x="590" y="1184"/>
                  </a:lnTo>
                  <a:lnTo>
                    <a:pt x="499" y="1155"/>
                  </a:lnTo>
                  <a:lnTo>
                    <a:pt x="433" y="885"/>
                  </a:lnTo>
                  <a:lnTo>
                    <a:pt x="472" y="514"/>
                  </a:lnTo>
                  <a:lnTo>
                    <a:pt x="506" y="243"/>
                  </a:lnTo>
                  <a:lnTo>
                    <a:pt x="620" y="59"/>
                  </a:lnTo>
                  <a:lnTo>
                    <a:pt x="699" y="0"/>
                  </a:lnTo>
                  <a:lnTo>
                    <a:pt x="769" y="13"/>
                  </a:lnTo>
                  <a:lnTo>
                    <a:pt x="838" y="26"/>
                  </a:lnTo>
                  <a:lnTo>
                    <a:pt x="869" y="0"/>
                  </a:lnTo>
                  <a:lnTo>
                    <a:pt x="1020" y="118"/>
                  </a:lnTo>
                  <a:lnTo>
                    <a:pt x="1136" y="455"/>
                  </a:lnTo>
                  <a:lnTo>
                    <a:pt x="1215" y="750"/>
                  </a:lnTo>
                  <a:lnTo>
                    <a:pt x="1215" y="1013"/>
                  </a:lnTo>
                  <a:lnTo>
                    <a:pt x="1136" y="1189"/>
                  </a:lnTo>
                  <a:lnTo>
                    <a:pt x="1049" y="1262"/>
                  </a:lnTo>
                  <a:lnTo>
                    <a:pt x="1080" y="1333"/>
                  </a:lnTo>
                  <a:lnTo>
                    <a:pt x="1228" y="1465"/>
                  </a:lnTo>
                  <a:lnTo>
                    <a:pt x="1414" y="1488"/>
                  </a:lnTo>
                  <a:lnTo>
                    <a:pt x="1518" y="1561"/>
                  </a:lnTo>
                  <a:lnTo>
                    <a:pt x="1602" y="1631"/>
                  </a:lnTo>
                  <a:lnTo>
                    <a:pt x="1632" y="1801"/>
                  </a:lnTo>
                  <a:lnTo>
                    <a:pt x="1639" y="1940"/>
                  </a:lnTo>
                  <a:lnTo>
                    <a:pt x="1527" y="3013"/>
                  </a:lnTo>
                  <a:lnTo>
                    <a:pt x="156" y="3014"/>
                  </a:lnTo>
                  <a:close/>
                </a:path>
              </a:pathLst>
            </a:custGeom>
            <a:solidFill>
              <a:srgbClr val="808080"/>
            </a:solidFill>
            <a:ln w="1588">
              <a:solidFill>
                <a:srgbClr val="919191"/>
              </a:solidFill>
              <a:round/>
              <a:headEnd/>
              <a:tailEnd/>
            </a:ln>
          </p:spPr>
          <p:txBody>
            <a:bodyPr/>
            <a:lstStyle/>
            <a:p>
              <a:endParaRPr lang="en-GB"/>
            </a:p>
          </p:txBody>
        </p:sp>
        <p:sp>
          <p:nvSpPr>
            <p:cNvPr id="19466" name="Freeform 11"/>
            <p:cNvSpPr>
              <a:spLocks/>
            </p:cNvSpPr>
            <p:nvPr/>
          </p:nvSpPr>
          <p:spPr bwMode="auto">
            <a:xfrm>
              <a:off x="2825" y="1953"/>
              <a:ext cx="882" cy="924"/>
            </a:xfrm>
            <a:custGeom>
              <a:avLst/>
              <a:gdLst>
                <a:gd name="T0" fmla="*/ 0 w 1765"/>
                <a:gd name="T1" fmla="*/ 0 h 2774"/>
                <a:gd name="T2" fmla="*/ 0 w 1765"/>
                <a:gd name="T3" fmla="*/ 0 h 2774"/>
                <a:gd name="T4" fmla="*/ 0 w 1765"/>
                <a:gd name="T5" fmla="*/ 0 h 2774"/>
                <a:gd name="T6" fmla="*/ 0 w 1765"/>
                <a:gd name="T7" fmla="*/ 0 h 2774"/>
                <a:gd name="T8" fmla="*/ 0 w 1765"/>
                <a:gd name="T9" fmla="*/ 0 h 2774"/>
                <a:gd name="T10" fmla="*/ 0 w 1765"/>
                <a:gd name="T11" fmla="*/ 0 h 2774"/>
                <a:gd name="T12" fmla="*/ 0 w 1765"/>
                <a:gd name="T13" fmla="*/ 0 h 2774"/>
                <a:gd name="T14" fmla="*/ 0 w 1765"/>
                <a:gd name="T15" fmla="*/ 0 h 2774"/>
                <a:gd name="T16" fmla="*/ 0 w 1765"/>
                <a:gd name="T17" fmla="*/ 0 h 2774"/>
                <a:gd name="T18" fmla="*/ 0 w 1765"/>
                <a:gd name="T19" fmla="*/ 0 h 2774"/>
                <a:gd name="T20" fmla="*/ 0 w 1765"/>
                <a:gd name="T21" fmla="*/ 0 h 2774"/>
                <a:gd name="T22" fmla="*/ 0 w 1765"/>
                <a:gd name="T23" fmla="*/ 0 h 2774"/>
                <a:gd name="T24" fmla="*/ 0 w 1765"/>
                <a:gd name="T25" fmla="*/ 0 h 2774"/>
                <a:gd name="T26" fmla="*/ 0 w 1765"/>
                <a:gd name="T27" fmla="*/ 0 h 2774"/>
                <a:gd name="T28" fmla="*/ 0 w 1765"/>
                <a:gd name="T29" fmla="*/ 0 h 2774"/>
                <a:gd name="T30" fmla="*/ 0 w 1765"/>
                <a:gd name="T31" fmla="*/ 0 h 2774"/>
                <a:gd name="T32" fmla="*/ 0 w 1765"/>
                <a:gd name="T33" fmla="*/ 0 h 2774"/>
                <a:gd name="T34" fmla="*/ 0 w 1765"/>
                <a:gd name="T35" fmla="*/ 0 h 2774"/>
                <a:gd name="T36" fmla="*/ 0 w 1765"/>
                <a:gd name="T37" fmla="*/ 0 h 2774"/>
                <a:gd name="T38" fmla="*/ 0 w 1765"/>
                <a:gd name="T39" fmla="*/ 0 h 2774"/>
                <a:gd name="T40" fmla="*/ 0 w 1765"/>
                <a:gd name="T41" fmla="*/ 0 h 2774"/>
                <a:gd name="T42" fmla="*/ 0 w 1765"/>
                <a:gd name="T43" fmla="*/ 0 h 2774"/>
                <a:gd name="T44" fmla="*/ 0 w 1765"/>
                <a:gd name="T45" fmla="*/ 0 h 2774"/>
                <a:gd name="T46" fmla="*/ 0 w 1765"/>
                <a:gd name="T47" fmla="*/ 0 h 2774"/>
                <a:gd name="T48" fmla="*/ 0 w 1765"/>
                <a:gd name="T49" fmla="*/ 0 h 2774"/>
                <a:gd name="T50" fmla="*/ 0 w 1765"/>
                <a:gd name="T51" fmla="*/ 0 h 2774"/>
                <a:gd name="T52" fmla="*/ 0 w 1765"/>
                <a:gd name="T53" fmla="*/ 0 h 2774"/>
                <a:gd name="T54" fmla="*/ 0 w 1765"/>
                <a:gd name="T55" fmla="*/ 0 h 2774"/>
                <a:gd name="T56" fmla="*/ 0 w 1765"/>
                <a:gd name="T57" fmla="*/ 0 h 2774"/>
                <a:gd name="T58" fmla="*/ 0 w 1765"/>
                <a:gd name="T59" fmla="*/ 0 h 2774"/>
                <a:gd name="T60" fmla="*/ 0 w 1765"/>
                <a:gd name="T61" fmla="*/ 0 h 2774"/>
                <a:gd name="T62" fmla="*/ 0 w 1765"/>
                <a:gd name="T63" fmla="*/ 0 h 2774"/>
                <a:gd name="T64" fmla="*/ 0 w 1765"/>
                <a:gd name="T65" fmla="*/ 0 h 2774"/>
                <a:gd name="T66" fmla="*/ 0 w 1765"/>
                <a:gd name="T67" fmla="*/ 0 h 2774"/>
                <a:gd name="T68" fmla="*/ 0 w 1765"/>
                <a:gd name="T69" fmla="*/ 0 h 2774"/>
                <a:gd name="T70" fmla="*/ 0 w 1765"/>
                <a:gd name="T71" fmla="*/ 0 h 2774"/>
                <a:gd name="T72" fmla="*/ 0 w 1765"/>
                <a:gd name="T73" fmla="*/ 0 h 2774"/>
                <a:gd name="T74" fmla="*/ 0 w 1765"/>
                <a:gd name="T75" fmla="*/ 0 h 277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765"/>
                <a:gd name="T115" fmla="*/ 0 h 2774"/>
                <a:gd name="T116" fmla="*/ 1765 w 1765"/>
                <a:gd name="T117" fmla="*/ 2774 h 277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765" h="2774">
                  <a:moveTo>
                    <a:pt x="0" y="2722"/>
                  </a:moveTo>
                  <a:lnTo>
                    <a:pt x="81" y="1843"/>
                  </a:lnTo>
                  <a:lnTo>
                    <a:pt x="127" y="1713"/>
                  </a:lnTo>
                  <a:lnTo>
                    <a:pt x="198" y="1528"/>
                  </a:lnTo>
                  <a:lnTo>
                    <a:pt x="282" y="1507"/>
                  </a:lnTo>
                  <a:lnTo>
                    <a:pt x="446" y="1473"/>
                  </a:lnTo>
                  <a:lnTo>
                    <a:pt x="525" y="1425"/>
                  </a:lnTo>
                  <a:lnTo>
                    <a:pt x="591" y="1367"/>
                  </a:lnTo>
                  <a:lnTo>
                    <a:pt x="617" y="1208"/>
                  </a:lnTo>
                  <a:lnTo>
                    <a:pt x="538" y="996"/>
                  </a:lnTo>
                  <a:lnTo>
                    <a:pt x="485" y="977"/>
                  </a:lnTo>
                  <a:lnTo>
                    <a:pt x="438" y="748"/>
                  </a:lnTo>
                  <a:lnTo>
                    <a:pt x="470" y="689"/>
                  </a:lnTo>
                  <a:lnTo>
                    <a:pt x="454" y="462"/>
                  </a:lnTo>
                  <a:lnTo>
                    <a:pt x="460" y="248"/>
                  </a:lnTo>
                  <a:lnTo>
                    <a:pt x="518" y="164"/>
                  </a:lnTo>
                  <a:lnTo>
                    <a:pt x="634" y="20"/>
                  </a:lnTo>
                  <a:lnTo>
                    <a:pt x="727" y="0"/>
                  </a:lnTo>
                  <a:lnTo>
                    <a:pt x="850" y="0"/>
                  </a:lnTo>
                  <a:lnTo>
                    <a:pt x="945" y="57"/>
                  </a:lnTo>
                  <a:lnTo>
                    <a:pt x="1024" y="164"/>
                  </a:lnTo>
                  <a:lnTo>
                    <a:pt x="1078" y="340"/>
                  </a:lnTo>
                  <a:lnTo>
                    <a:pt x="1090" y="495"/>
                  </a:lnTo>
                  <a:lnTo>
                    <a:pt x="1090" y="628"/>
                  </a:lnTo>
                  <a:lnTo>
                    <a:pt x="1138" y="651"/>
                  </a:lnTo>
                  <a:lnTo>
                    <a:pt x="1122" y="865"/>
                  </a:lnTo>
                  <a:lnTo>
                    <a:pt x="1054" y="902"/>
                  </a:lnTo>
                  <a:lnTo>
                    <a:pt x="1038" y="1032"/>
                  </a:lnTo>
                  <a:lnTo>
                    <a:pt x="1013" y="1178"/>
                  </a:lnTo>
                  <a:lnTo>
                    <a:pt x="1031" y="1292"/>
                  </a:lnTo>
                  <a:lnTo>
                    <a:pt x="1118" y="1367"/>
                  </a:lnTo>
                  <a:lnTo>
                    <a:pt x="1233" y="1411"/>
                  </a:lnTo>
                  <a:lnTo>
                    <a:pt x="1397" y="1447"/>
                  </a:lnTo>
                  <a:lnTo>
                    <a:pt x="1512" y="1458"/>
                  </a:lnTo>
                  <a:lnTo>
                    <a:pt x="1575" y="1578"/>
                  </a:lnTo>
                  <a:lnTo>
                    <a:pt x="1622" y="1687"/>
                  </a:lnTo>
                  <a:lnTo>
                    <a:pt x="1765" y="2774"/>
                  </a:lnTo>
                  <a:lnTo>
                    <a:pt x="0" y="2722"/>
                  </a:lnTo>
                  <a:close/>
                </a:path>
              </a:pathLst>
            </a:custGeom>
            <a:solidFill>
              <a:srgbClr val="808080"/>
            </a:solidFill>
            <a:ln w="1588">
              <a:solidFill>
                <a:srgbClr val="919191"/>
              </a:solidFill>
              <a:round/>
              <a:headEnd/>
              <a:tailEnd/>
            </a:ln>
          </p:spPr>
          <p:txBody>
            <a:bodyPr/>
            <a:lstStyle/>
            <a:p>
              <a:endParaRPr lang="en-GB"/>
            </a:p>
          </p:txBody>
        </p:sp>
        <p:sp>
          <p:nvSpPr>
            <p:cNvPr id="19467" name="Freeform 12"/>
            <p:cNvSpPr>
              <a:spLocks/>
            </p:cNvSpPr>
            <p:nvPr/>
          </p:nvSpPr>
          <p:spPr bwMode="auto">
            <a:xfrm>
              <a:off x="2464" y="2105"/>
              <a:ext cx="814" cy="1037"/>
            </a:xfrm>
            <a:custGeom>
              <a:avLst/>
              <a:gdLst>
                <a:gd name="T0" fmla="*/ 1 w 1626"/>
                <a:gd name="T1" fmla="*/ 0 h 3111"/>
                <a:gd name="T2" fmla="*/ 0 w 1626"/>
                <a:gd name="T3" fmla="*/ 0 h 3111"/>
                <a:gd name="T4" fmla="*/ 1 w 1626"/>
                <a:gd name="T5" fmla="*/ 0 h 3111"/>
                <a:gd name="T6" fmla="*/ 1 w 1626"/>
                <a:gd name="T7" fmla="*/ 0 h 3111"/>
                <a:gd name="T8" fmla="*/ 1 w 1626"/>
                <a:gd name="T9" fmla="*/ 0 h 3111"/>
                <a:gd name="T10" fmla="*/ 1 w 1626"/>
                <a:gd name="T11" fmla="*/ 0 h 3111"/>
                <a:gd name="T12" fmla="*/ 1 w 1626"/>
                <a:gd name="T13" fmla="*/ 0 h 3111"/>
                <a:gd name="T14" fmla="*/ 1 w 1626"/>
                <a:gd name="T15" fmla="*/ 0 h 3111"/>
                <a:gd name="T16" fmla="*/ 1 w 1626"/>
                <a:gd name="T17" fmla="*/ 0 h 3111"/>
                <a:gd name="T18" fmla="*/ 1 w 1626"/>
                <a:gd name="T19" fmla="*/ 0 h 3111"/>
                <a:gd name="T20" fmla="*/ 1 w 1626"/>
                <a:gd name="T21" fmla="*/ 0 h 3111"/>
                <a:gd name="T22" fmla="*/ 1 w 1626"/>
                <a:gd name="T23" fmla="*/ 0 h 3111"/>
                <a:gd name="T24" fmla="*/ 1 w 1626"/>
                <a:gd name="T25" fmla="*/ 0 h 3111"/>
                <a:gd name="T26" fmla="*/ 1 w 1626"/>
                <a:gd name="T27" fmla="*/ 0 h 3111"/>
                <a:gd name="T28" fmla="*/ 1 w 1626"/>
                <a:gd name="T29" fmla="*/ 0 h 3111"/>
                <a:gd name="T30" fmla="*/ 1 w 1626"/>
                <a:gd name="T31" fmla="*/ 0 h 3111"/>
                <a:gd name="T32" fmla="*/ 1 w 1626"/>
                <a:gd name="T33" fmla="*/ 0 h 3111"/>
                <a:gd name="T34" fmla="*/ 1 w 1626"/>
                <a:gd name="T35" fmla="*/ 0 h 3111"/>
                <a:gd name="T36" fmla="*/ 1 w 1626"/>
                <a:gd name="T37" fmla="*/ 0 h 3111"/>
                <a:gd name="T38" fmla="*/ 1 w 1626"/>
                <a:gd name="T39" fmla="*/ 0 h 3111"/>
                <a:gd name="T40" fmla="*/ 1 w 1626"/>
                <a:gd name="T41" fmla="*/ 0 h 3111"/>
                <a:gd name="T42" fmla="*/ 1 w 1626"/>
                <a:gd name="T43" fmla="*/ 0 h 3111"/>
                <a:gd name="T44" fmla="*/ 1 w 1626"/>
                <a:gd name="T45" fmla="*/ 0 h 3111"/>
                <a:gd name="T46" fmla="*/ 1 w 1626"/>
                <a:gd name="T47" fmla="*/ 0 h 3111"/>
                <a:gd name="T48" fmla="*/ 1 w 1626"/>
                <a:gd name="T49" fmla="*/ 0 h 3111"/>
                <a:gd name="T50" fmla="*/ 1 w 1626"/>
                <a:gd name="T51" fmla="*/ 0 h 3111"/>
                <a:gd name="T52" fmla="*/ 1 w 1626"/>
                <a:gd name="T53" fmla="*/ 0 h 3111"/>
                <a:gd name="T54" fmla="*/ 1 w 1626"/>
                <a:gd name="T55" fmla="*/ 0 h 3111"/>
                <a:gd name="T56" fmla="*/ 1 w 1626"/>
                <a:gd name="T57" fmla="*/ 0 h 3111"/>
                <a:gd name="T58" fmla="*/ 1 w 1626"/>
                <a:gd name="T59" fmla="*/ 0 h 3111"/>
                <a:gd name="T60" fmla="*/ 1 w 1626"/>
                <a:gd name="T61" fmla="*/ 0 h 3111"/>
                <a:gd name="T62" fmla="*/ 1 w 1626"/>
                <a:gd name="T63" fmla="*/ 0 h 3111"/>
                <a:gd name="T64" fmla="*/ 1 w 1626"/>
                <a:gd name="T65" fmla="*/ 0 h 3111"/>
                <a:gd name="T66" fmla="*/ 1 w 1626"/>
                <a:gd name="T67" fmla="*/ 0 h 3111"/>
                <a:gd name="T68" fmla="*/ 1 w 1626"/>
                <a:gd name="T69" fmla="*/ 0 h 3111"/>
                <a:gd name="T70" fmla="*/ 1 w 1626"/>
                <a:gd name="T71" fmla="*/ 0 h 3111"/>
                <a:gd name="T72" fmla="*/ 1 w 1626"/>
                <a:gd name="T73" fmla="*/ 0 h 311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626"/>
                <a:gd name="T112" fmla="*/ 0 h 3111"/>
                <a:gd name="T113" fmla="*/ 1626 w 1626"/>
                <a:gd name="T114" fmla="*/ 3111 h 311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626" h="3111">
                  <a:moveTo>
                    <a:pt x="31" y="3081"/>
                  </a:moveTo>
                  <a:lnTo>
                    <a:pt x="17" y="3045"/>
                  </a:lnTo>
                  <a:lnTo>
                    <a:pt x="7" y="2945"/>
                  </a:lnTo>
                  <a:lnTo>
                    <a:pt x="0" y="2643"/>
                  </a:lnTo>
                  <a:lnTo>
                    <a:pt x="14" y="2143"/>
                  </a:lnTo>
                  <a:lnTo>
                    <a:pt x="31" y="2023"/>
                  </a:lnTo>
                  <a:lnTo>
                    <a:pt x="59" y="1911"/>
                  </a:lnTo>
                  <a:lnTo>
                    <a:pt x="135" y="1837"/>
                  </a:lnTo>
                  <a:lnTo>
                    <a:pt x="268" y="1733"/>
                  </a:lnTo>
                  <a:lnTo>
                    <a:pt x="403" y="1632"/>
                  </a:lnTo>
                  <a:lnTo>
                    <a:pt x="483" y="1557"/>
                  </a:lnTo>
                  <a:lnTo>
                    <a:pt x="460" y="1521"/>
                  </a:lnTo>
                  <a:lnTo>
                    <a:pt x="383" y="1456"/>
                  </a:lnTo>
                  <a:lnTo>
                    <a:pt x="302" y="1389"/>
                  </a:lnTo>
                  <a:lnTo>
                    <a:pt x="263" y="1337"/>
                  </a:lnTo>
                  <a:lnTo>
                    <a:pt x="269" y="1319"/>
                  </a:lnTo>
                  <a:lnTo>
                    <a:pt x="286" y="1316"/>
                  </a:lnTo>
                  <a:lnTo>
                    <a:pt x="300" y="1313"/>
                  </a:lnTo>
                  <a:lnTo>
                    <a:pt x="306" y="1294"/>
                  </a:lnTo>
                  <a:lnTo>
                    <a:pt x="301" y="1259"/>
                  </a:lnTo>
                  <a:lnTo>
                    <a:pt x="291" y="1251"/>
                  </a:lnTo>
                  <a:lnTo>
                    <a:pt x="284" y="1242"/>
                  </a:lnTo>
                  <a:lnTo>
                    <a:pt x="283" y="1231"/>
                  </a:lnTo>
                  <a:lnTo>
                    <a:pt x="284" y="1207"/>
                  </a:lnTo>
                  <a:lnTo>
                    <a:pt x="313" y="1015"/>
                  </a:lnTo>
                  <a:lnTo>
                    <a:pt x="330" y="907"/>
                  </a:lnTo>
                  <a:lnTo>
                    <a:pt x="334" y="862"/>
                  </a:lnTo>
                  <a:lnTo>
                    <a:pt x="336" y="825"/>
                  </a:lnTo>
                  <a:lnTo>
                    <a:pt x="313" y="679"/>
                  </a:lnTo>
                  <a:lnTo>
                    <a:pt x="301" y="602"/>
                  </a:lnTo>
                  <a:lnTo>
                    <a:pt x="297" y="568"/>
                  </a:lnTo>
                  <a:lnTo>
                    <a:pt x="297" y="537"/>
                  </a:lnTo>
                  <a:lnTo>
                    <a:pt x="328" y="365"/>
                  </a:lnTo>
                  <a:lnTo>
                    <a:pt x="380" y="207"/>
                  </a:lnTo>
                  <a:lnTo>
                    <a:pt x="467" y="82"/>
                  </a:lnTo>
                  <a:lnTo>
                    <a:pt x="521" y="29"/>
                  </a:lnTo>
                  <a:lnTo>
                    <a:pt x="571" y="0"/>
                  </a:lnTo>
                  <a:lnTo>
                    <a:pt x="602" y="13"/>
                  </a:lnTo>
                  <a:lnTo>
                    <a:pt x="632" y="39"/>
                  </a:lnTo>
                  <a:lnTo>
                    <a:pt x="716" y="85"/>
                  </a:lnTo>
                  <a:lnTo>
                    <a:pt x="746" y="74"/>
                  </a:lnTo>
                  <a:lnTo>
                    <a:pt x="778" y="62"/>
                  </a:lnTo>
                  <a:lnTo>
                    <a:pt x="825" y="97"/>
                  </a:lnTo>
                  <a:lnTo>
                    <a:pt x="878" y="160"/>
                  </a:lnTo>
                  <a:lnTo>
                    <a:pt x="961" y="305"/>
                  </a:lnTo>
                  <a:lnTo>
                    <a:pt x="1008" y="468"/>
                  </a:lnTo>
                  <a:lnTo>
                    <a:pt x="1045" y="643"/>
                  </a:lnTo>
                  <a:lnTo>
                    <a:pt x="1089" y="994"/>
                  </a:lnTo>
                  <a:lnTo>
                    <a:pt x="1098" y="1270"/>
                  </a:lnTo>
                  <a:lnTo>
                    <a:pt x="1103" y="1366"/>
                  </a:lnTo>
                  <a:lnTo>
                    <a:pt x="1105" y="1421"/>
                  </a:lnTo>
                  <a:lnTo>
                    <a:pt x="1105" y="1444"/>
                  </a:lnTo>
                  <a:lnTo>
                    <a:pt x="1104" y="1467"/>
                  </a:lnTo>
                  <a:lnTo>
                    <a:pt x="1096" y="1501"/>
                  </a:lnTo>
                  <a:lnTo>
                    <a:pt x="1089" y="1538"/>
                  </a:lnTo>
                  <a:lnTo>
                    <a:pt x="1105" y="1571"/>
                  </a:lnTo>
                  <a:lnTo>
                    <a:pt x="1135" y="1606"/>
                  </a:lnTo>
                  <a:lnTo>
                    <a:pt x="1196" y="1658"/>
                  </a:lnTo>
                  <a:lnTo>
                    <a:pt x="1348" y="1785"/>
                  </a:lnTo>
                  <a:lnTo>
                    <a:pt x="1612" y="2325"/>
                  </a:lnTo>
                  <a:lnTo>
                    <a:pt x="1619" y="2437"/>
                  </a:lnTo>
                  <a:lnTo>
                    <a:pt x="1612" y="2454"/>
                  </a:lnTo>
                  <a:lnTo>
                    <a:pt x="1611" y="2487"/>
                  </a:lnTo>
                  <a:lnTo>
                    <a:pt x="1611" y="2513"/>
                  </a:lnTo>
                  <a:lnTo>
                    <a:pt x="1612" y="2552"/>
                  </a:lnTo>
                  <a:lnTo>
                    <a:pt x="1623" y="2887"/>
                  </a:lnTo>
                  <a:lnTo>
                    <a:pt x="1626" y="3034"/>
                  </a:lnTo>
                  <a:lnTo>
                    <a:pt x="1626" y="3059"/>
                  </a:lnTo>
                  <a:lnTo>
                    <a:pt x="1625" y="3079"/>
                  </a:lnTo>
                  <a:lnTo>
                    <a:pt x="1619" y="3098"/>
                  </a:lnTo>
                  <a:lnTo>
                    <a:pt x="787" y="3111"/>
                  </a:lnTo>
                  <a:lnTo>
                    <a:pt x="577" y="3111"/>
                  </a:lnTo>
                  <a:lnTo>
                    <a:pt x="476" y="3111"/>
                  </a:lnTo>
                  <a:lnTo>
                    <a:pt x="377" y="3108"/>
                  </a:lnTo>
                  <a:lnTo>
                    <a:pt x="31" y="3081"/>
                  </a:lnTo>
                  <a:close/>
                </a:path>
              </a:pathLst>
            </a:custGeom>
            <a:solidFill>
              <a:srgbClr val="C0C0C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19468" name="Freeform 13"/>
            <p:cNvSpPr>
              <a:spLocks/>
            </p:cNvSpPr>
            <p:nvPr/>
          </p:nvSpPr>
          <p:spPr bwMode="auto">
            <a:xfrm>
              <a:off x="3226" y="2092"/>
              <a:ext cx="838" cy="1067"/>
            </a:xfrm>
            <a:custGeom>
              <a:avLst/>
              <a:gdLst>
                <a:gd name="T0" fmla="*/ 1 w 1675"/>
                <a:gd name="T1" fmla="*/ 0 h 3203"/>
                <a:gd name="T2" fmla="*/ 1 w 1675"/>
                <a:gd name="T3" fmla="*/ 0 h 3203"/>
                <a:gd name="T4" fmla="*/ 1 w 1675"/>
                <a:gd name="T5" fmla="*/ 0 h 3203"/>
                <a:gd name="T6" fmla="*/ 1 w 1675"/>
                <a:gd name="T7" fmla="*/ 0 h 3203"/>
                <a:gd name="T8" fmla="*/ 1 w 1675"/>
                <a:gd name="T9" fmla="*/ 0 h 3203"/>
                <a:gd name="T10" fmla="*/ 1 w 1675"/>
                <a:gd name="T11" fmla="*/ 0 h 3203"/>
                <a:gd name="T12" fmla="*/ 1 w 1675"/>
                <a:gd name="T13" fmla="*/ 0 h 3203"/>
                <a:gd name="T14" fmla="*/ 1 w 1675"/>
                <a:gd name="T15" fmla="*/ 0 h 3203"/>
                <a:gd name="T16" fmla="*/ 1 w 1675"/>
                <a:gd name="T17" fmla="*/ 0 h 3203"/>
                <a:gd name="T18" fmla="*/ 1 w 1675"/>
                <a:gd name="T19" fmla="*/ 0 h 3203"/>
                <a:gd name="T20" fmla="*/ 1 w 1675"/>
                <a:gd name="T21" fmla="*/ 0 h 3203"/>
                <a:gd name="T22" fmla="*/ 1 w 1675"/>
                <a:gd name="T23" fmla="*/ 0 h 3203"/>
                <a:gd name="T24" fmla="*/ 1 w 1675"/>
                <a:gd name="T25" fmla="*/ 0 h 3203"/>
                <a:gd name="T26" fmla="*/ 1 w 1675"/>
                <a:gd name="T27" fmla="*/ 0 h 3203"/>
                <a:gd name="T28" fmla="*/ 1 w 1675"/>
                <a:gd name="T29" fmla="*/ 0 h 3203"/>
                <a:gd name="T30" fmla="*/ 1 w 1675"/>
                <a:gd name="T31" fmla="*/ 0 h 3203"/>
                <a:gd name="T32" fmla="*/ 1 w 1675"/>
                <a:gd name="T33" fmla="*/ 0 h 3203"/>
                <a:gd name="T34" fmla="*/ 1 w 1675"/>
                <a:gd name="T35" fmla="*/ 0 h 3203"/>
                <a:gd name="T36" fmla="*/ 1 w 1675"/>
                <a:gd name="T37" fmla="*/ 0 h 3203"/>
                <a:gd name="T38" fmla="*/ 1 w 1675"/>
                <a:gd name="T39" fmla="*/ 0 h 3203"/>
                <a:gd name="T40" fmla="*/ 1 w 1675"/>
                <a:gd name="T41" fmla="*/ 0 h 3203"/>
                <a:gd name="T42" fmla="*/ 1 w 1675"/>
                <a:gd name="T43" fmla="*/ 0 h 3203"/>
                <a:gd name="T44" fmla="*/ 1 w 1675"/>
                <a:gd name="T45" fmla="*/ 0 h 3203"/>
                <a:gd name="T46" fmla="*/ 1 w 1675"/>
                <a:gd name="T47" fmla="*/ 0 h 3203"/>
                <a:gd name="T48" fmla="*/ 1 w 1675"/>
                <a:gd name="T49" fmla="*/ 0 h 3203"/>
                <a:gd name="T50" fmla="*/ 1 w 1675"/>
                <a:gd name="T51" fmla="*/ 0 h 3203"/>
                <a:gd name="T52" fmla="*/ 1 w 1675"/>
                <a:gd name="T53" fmla="*/ 0 h 3203"/>
                <a:gd name="T54" fmla="*/ 1 w 1675"/>
                <a:gd name="T55" fmla="*/ 0 h 3203"/>
                <a:gd name="T56" fmla="*/ 1 w 1675"/>
                <a:gd name="T57" fmla="*/ 0 h 3203"/>
                <a:gd name="T58" fmla="*/ 1 w 1675"/>
                <a:gd name="T59" fmla="*/ 0 h 3203"/>
                <a:gd name="T60" fmla="*/ 1 w 1675"/>
                <a:gd name="T61" fmla="*/ 0 h 3203"/>
                <a:gd name="T62" fmla="*/ 1 w 1675"/>
                <a:gd name="T63" fmla="*/ 0 h 3203"/>
                <a:gd name="T64" fmla="*/ 1 w 1675"/>
                <a:gd name="T65" fmla="*/ 0 h 3203"/>
                <a:gd name="T66" fmla="*/ 1 w 1675"/>
                <a:gd name="T67" fmla="*/ 0 h 3203"/>
                <a:gd name="T68" fmla="*/ 1 w 1675"/>
                <a:gd name="T69" fmla="*/ 0 h 3203"/>
                <a:gd name="T70" fmla="*/ 1 w 1675"/>
                <a:gd name="T71" fmla="*/ 0 h 3203"/>
                <a:gd name="T72" fmla="*/ 1 w 1675"/>
                <a:gd name="T73" fmla="*/ 0 h 3203"/>
                <a:gd name="T74" fmla="*/ 1 w 1675"/>
                <a:gd name="T75" fmla="*/ 0 h 3203"/>
                <a:gd name="T76" fmla="*/ 1 w 1675"/>
                <a:gd name="T77" fmla="*/ 0 h 3203"/>
                <a:gd name="T78" fmla="*/ 1 w 1675"/>
                <a:gd name="T79" fmla="*/ 0 h 3203"/>
                <a:gd name="T80" fmla="*/ 1 w 1675"/>
                <a:gd name="T81" fmla="*/ 0 h 3203"/>
                <a:gd name="T82" fmla="*/ 1 w 1675"/>
                <a:gd name="T83" fmla="*/ 0 h 320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675"/>
                <a:gd name="T127" fmla="*/ 0 h 3203"/>
                <a:gd name="T128" fmla="*/ 1675 w 1675"/>
                <a:gd name="T129" fmla="*/ 3203 h 320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675" h="3203">
                  <a:moveTo>
                    <a:pt x="1588" y="3157"/>
                  </a:moveTo>
                  <a:lnTo>
                    <a:pt x="1620" y="3144"/>
                  </a:lnTo>
                  <a:lnTo>
                    <a:pt x="1645" y="3104"/>
                  </a:lnTo>
                  <a:lnTo>
                    <a:pt x="1672" y="2962"/>
                  </a:lnTo>
                  <a:lnTo>
                    <a:pt x="1675" y="2870"/>
                  </a:lnTo>
                  <a:lnTo>
                    <a:pt x="1675" y="2818"/>
                  </a:lnTo>
                  <a:lnTo>
                    <a:pt x="1673" y="2762"/>
                  </a:lnTo>
                  <a:lnTo>
                    <a:pt x="1653" y="2522"/>
                  </a:lnTo>
                  <a:lnTo>
                    <a:pt x="1572" y="2036"/>
                  </a:lnTo>
                  <a:lnTo>
                    <a:pt x="1523" y="1840"/>
                  </a:lnTo>
                  <a:lnTo>
                    <a:pt x="1474" y="1701"/>
                  </a:lnTo>
                  <a:lnTo>
                    <a:pt x="1453" y="1673"/>
                  </a:lnTo>
                  <a:lnTo>
                    <a:pt x="1418" y="1651"/>
                  </a:lnTo>
                  <a:lnTo>
                    <a:pt x="1351" y="1619"/>
                  </a:lnTo>
                  <a:lnTo>
                    <a:pt x="1164" y="1505"/>
                  </a:lnTo>
                  <a:lnTo>
                    <a:pt x="1056" y="1437"/>
                  </a:lnTo>
                  <a:lnTo>
                    <a:pt x="1000" y="1394"/>
                  </a:lnTo>
                  <a:lnTo>
                    <a:pt x="960" y="1342"/>
                  </a:lnTo>
                  <a:lnTo>
                    <a:pt x="941" y="1226"/>
                  </a:lnTo>
                  <a:lnTo>
                    <a:pt x="941" y="1193"/>
                  </a:lnTo>
                  <a:lnTo>
                    <a:pt x="941" y="1158"/>
                  </a:lnTo>
                  <a:lnTo>
                    <a:pt x="951" y="1105"/>
                  </a:lnTo>
                  <a:lnTo>
                    <a:pt x="1024" y="966"/>
                  </a:lnTo>
                  <a:lnTo>
                    <a:pt x="1058" y="836"/>
                  </a:lnTo>
                  <a:lnTo>
                    <a:pt x="1080" y="703"/>
                  </a:lnTo>
                  <a:lnTo>
                    <a:pt x="1077" y="676"/>
                  </a:lnTo>
                  <a:lnTo>
                    <a:pt x="1067" y="656"/>
                  </a:lnTo>
                  <a:lnTo>
                    <a:pt x="1050" y="604"/>
                  </a:lnTo>
                  <a:lnTo>
                    <a:pt x="1050" y="526"/>
                  </a:lnTo>
                  <a:lnTo>
                    <a:pt x="1045" y="429"/>
                  </a:lnTo>
                  <a:lnTo>
                    <a:pt x="1016" y="261"/>
                  </a:lnTo>
                  <a:lnTo>
                    <a:pt x="987" y="205"/>
                  </a:lnTo>
                  <a:lnTo>
                    <a:pt x="940" y="143"/>
                  </a:lnTo>
                  <a:lnTo>
                    <a:pt x="842" y="52"/>
                  </a:lnTo>
                  <a:lnTo>
                    <a:pt x="749" y="17"/>
                  </a:lnTo>
                  <a:lnTo>
                    <a:pt x="650" y="0"/>
                  </a:lnTo>
                  <a:lnTo>
                    <a:pt x="634" y="1"/>
                  </a:lnTo>
                  <a:lnTo>
                    <a:pt x="615" y="10"/>
                  </a:lnTo>
                  <a:lnTo>
                    <a:pt x="573" y="39"/>
                  </a:lnTo>
                  <a:lnTo>
                    <a:pt x="497" y="110"/>
                  </a:lnTo>
                  <a:lnTo>
                    <a:pt x="462" y="195"/>
                  </a:lnTo>
                  <a:lnTo>
                    <a:pt x="429" y="292"/>
                  </a:lnTo>
                  <a:lnTo>
                    <a:pt x="423" y="352"/>
                  </a:lnTo>
                  <a:lnTo>
                    <a:pt x="423" y="393"/>
                  </a:lnTo>
                  <a:lnTo>
                    <a:pt x="423" y="415"/>
                  </a:lnTo>
                  <a:lnTo>
                    <a:pt x="423" y="441"/>
                  </a:lnTo>
                  <a:lnTo>
                    <a:pt x="425" y="532"/>
                  </a:lnTo>
                  <a:lnTo>
                    <a:pt x="425" y="569"/>
                  </a:lnTo>
                  <a:lnTo>
                    <a:pt x="424" y="599"/>
                  </a:lnTo>
                  <a:lnTo>
                    <a:pt x="405" y="644"/>
                  </a:lnTo>
                  <a:lnTo>
                    <a:pt x="386" y="689"/>
                  </a:lnTo>
                  <a:lnTo>
                    <a:pt x="415" y="880"/>
                  </a:lnTo>
                  <a:lnTo>
                    <a:pt x="450" y="963"/>
                  </a:lnTo>
                  <a:lnTo>
                    <a:pt x="486" y="1040"/>
                  </a:lnTo>
                  <a:lnTo>
                    <a:pt x="516" y="1193"/>
                  </a:lnTo>
                  <a:lnTo>
                    <a:pt x="530" y="1232"/>
                  </a:lnTo>
                  <a:lnTo>
                    <a:pt x="575" y="1317"/>
                  </a:lnTo>
                  <a:lnTo>
                    <a:pt x="531" y="1356"/>
                  </a:lnTo>
                  <a:lnTo>
                    <a:pt x="461" y="1397"/>
                  </a:lnTo>
                  <a:lnTo>
                    <a:pt x="431" y="1401"/>
                  </a:lnTo>
                  <a:lnTo>
                    <a:pt x="391" y="1392"/>
                  </a:lnTo>
                  <a:lnTo>
                    <a:pt x="353" y="1381"/>
                  </a:lnTo>
                  <a:lnTo>
                    <a:pt x="321" y="1378"/>
                  </a:lnTo>
                  <a:lnTo>
                    <a:pt x="282" y="1382"/>
                  </a:lnTo>
                  <a:lnTo>
                    <a:pt x="254" y="1382"/>
                  </a:lnTo>
                  <a:lnTo>
                    <a:pt x="239" y="1382"/>
                  </a:lnTo>
                  <a:lnTo>
                    <a:pt x="224" y="1381"/>
                  </a:lnTo>
                  <a:lnTo>
                    <a:pt x="165" y="1379"/>
                  </a:lnTo>
                  <a:lnTo>
                    <a:pt x="142" y="1379"/>
                  </a:lnTo>
                  <a:lnTo>
                    <a:pt x="123" y="1385"/>
                  </a:lnTo>
                  <a:lnTo>
                    <a:pt x="112" y="1417"/>
                  </a:lnTo>
                  <a:lnTo>
                    <a:pt x="107" y="1482"/>
                  </a:lnTo>
                  <a:lnTo>
                    <a:pt x="94" y="1593"/>
                  </a:lnTo>
                  <a:lnTo>
                    <a:pt x="64" y="1686"/>
                  </a:lnTo>
                  <a:lnTo>
                    <a:pt x="46" y="1789"/>
                  </a:lnTo>
                  <a:lnTo>
                    <a:pt x="3" y="2317"/>
                  </a:lnTo>
                  <a:lnTo>
                    <a:pt x="0" y="2815"/>
                  </a:lnTo>
                  <a:lnTo>
                    <a:pt x="3" y="3176"/>
                  </a:lnTo>
                  <a:lnTo>
                    <a:pt x="316" y="3199"/>
                  </a:lnTo>
                  <a:lnTo>
                    <a:pt x="493" y="3203"/>
                  </a:lnTo>
                  <a:lnTo>
                    <a:pt x="587" y="3203"/>
                  </a:lnTo>
                  <a:lnTo>
                    <a:pt x="636" y="3203"/>
                  </a:lnTo>
                  <a:lnTo>
                    <a:pt x="686" y="3203"/>
                  </a:lnTo>
                  <a:lnTo>
                    <a:pt x="1588" y="3157"/>
                  </a:lnTo>
                  <a:close/>
                </a:path>
              </a:pathLst>
            </a:custGeom>
            <a:solidFill>
              <a:srgbClr val="C0C0C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19469" name="Freeform 14"/>
            <p:cNvSpPr>
              <a:spLocks/>
            </p:cNvSpPr>
            <p:nvPr/>
          </p:nvSpPr>
          <p:spPr bwMode="auto">
            <a:xfrm>
              <a:off x="1547" y="2214"/>
              <a:ext cx="811" cy="966"/>
            </a:xfrm>
            <a:custGeom>
              <a:avLst/>
              <a:gdLst>
                <a:gd name="T0" fmla="*/ 1 w 1621"/>
                <a:gd name="T1" fmla="*/ 0 h 2897"/>
                <a:gd name="T2" fmla="*/ 1 w 1621"/>
                <a:gd name="T3" fmla="*/ 0 h 2897"/>
                <a:gd name="T4" fmla="*/ 1 w 1621"/>
                <a:gd name="T5" fmla="*/ 0 h 2897"/>
                <a:gd name="T6" fmla="*/ 1 w 1621"/>
                <a:gd name="T7" fmla="*/ 0 h 2897"/>
                <a:gd name="T8" fmla="*/ 1 w 1621"/>
                <a:gd name="T9" fmla="*/ 0 h 2897"/>
                <a:gd name="T10" fmla="*/ 1 w 1621"/>
                <a:gd name="T11" fmla="*/ 0 h 2897"/>
                <a:gd name="T12" fmla="*/ 1 w 1621"/>
                <a:gd name="T13" fmla="*/ 0 h 2897"/>
                <a:gd name="T14" fmla="*/ 1 w 1621"/>
                <a:gd name="T15" fmla="*/ 0 h 2897"/>
                <a:gd name="T16" fmla="*/ 1 w 1621"/>
                <a:gd name="T17" fmla="*/ 0 h 2897"/>
                <a:gd name="T18" fmla="*/ 1 w 1621"/>
                <a:gd name="T19" fmla="*/ 0 h 2897"/>
                <a:gd name="T20" fmla="*/ 1 w 1621"/>
                <a:gd name="T21" fmla="*/ 0 h 2897"/>
                <a:gd name="T22" fmla="*/ 1 w 1621"/>
                <a:gd name="T23" fmla="*/ 0 h 2897"/>
                <a:gd name="T24" fmla="*/ 1 w 1621"/>
                <a:gd name="T25" fmla="*/ 0 h 2897"/>
                <a:gd name="T26" fmla="*/ 1 w 1621"/>
                <a:gd name="T27" fmla="*/ 0 h 2897"/>
                <a:gd name="T28" fmla="*/ 1 w 1621"/>
                <a:gd name="T29" fmla="*/ 0 h 2897"/>
                <a:gd name="T30" fmla="*/ 1 w 1621"/>
                <a:gd name="T31" fmla="*/ 0 h 2897"/>
                <a:gd name="T32" fmla="*/ 1 w 1621"/>
                <a:gd name="T33" fmla="*/ 0 h 2897"/>
                <a:gd name="T34" fmla="*/ 1 w 1621"/>
                <a:gd name="T35" fmla="*/ 0 h 2897"/>
                <a:gd name="T36" fmla="*/ 1 w 1621"/>
                <a:gd name="T37" fmla="*/ 0 h 2897"/>
                <a:gd name="T38" fmla="*/ 1 w 1621"/>
                <a:gd name="T39" fmla="*/ 0 h 2897"/>
                <a:gd name="T40" fmla="*/ 1 w 1621"/>
                <a:gd name="T41" fmla="*/ 0 h 2897"/>
                <a:gd name="T42" fmla="*/ 1 w 1621"/>
                <a:gd name="T43" fmla="*/ 0 h 2897"/>
                <a:gd name="T44" fmla="*/ 1 w 1621"/>
                <a:gd name="T45" fmla="*/ 0 h 2897"/>
                <a:gd name="T46" fmla="*/ 1 w 1621"/>
                <a:gd name="T47" fmla="*/ 0 h 2897"/>
                <a:gd name="T48" fmla="*/ 1 w 1621"/>
                <a:gd name="T49" fmla="*/ 0 h 2897"/>
                <a:gd name="T50" fmla="*/ 1 w 1621"/>
                <a:gd name="T51" fmla="*/ 0 h 2897"/>
                <a:gd name="T52" fmla="*/ 1 w 1621"/>
                <a:gd name="T53" fmla="*/ 0 h 2897"/>
                <a:gd name="T54" fmla="*/ 1 w 1621"/>
                <a:gd name="T55" fmla="*/ 0 h 2897"/>
                <a:gd name="T56" fmla="*/ 1 w 1621"/>
                <a:gd name="T57" fmla="*/ 0 h 2897"/>
                <a:gd name="T58" fmla="*/ 1 w 1621"/>
                <a:gd name="T59" fmla="*/ 0 h 2897"/>
                <a:gd name="T60" fmla="*/ 1 w 1621"/>
                <a:gd name="T61" fmla="*/ 0 h 2897"/>
                <a:gd name="T62" fmla="*/ 0 w 1621"/>
                <a:gd name="T63" fmla="*/ 0 h 2897"/>
                <a:gd name="T64" fmla="*/ 1 w 1621"/>
                <a:gd name="T65" fmla="*/ 0 h 2897"/>
                <a:gd name="T66" fmla="*/ 1 w 1621"/>
                <a:gd name="T67" fmla="*/ 0 h 2897"/>
                <a:gd name="T68" fmla="*/ 1 w 1621"/>
                <a:gd name="T69" fmla="*/ 0 h 2897"/>
                <a:gd name="T70" fmla="*/ 1 w 1621"/>
                <a:gd name="T71" fmla="*/ 0 h 289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621"/>
                <a:gd name="T109" fmla="*/ 0 h 2897"/>
                <a:gd name="T110" fmla="*/ 1621 w 1621"/>
                <a:gd name="T111" fmla="*/ 2897 h 289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621" h="2897">
                  <a:moveTo>
                    <a:pt x="1621" y="2890"/>
                  </a:moveTo>
                  <a:lnTo>
                    <a:pt x="1621" y="2770"/>
                  </a:lnTo>
                  <a:lnTo>
                    <a:pt x="1617" y="2614"/>
                  </a:lnTo>
                  <a:lnTo>
                    <a:pt x="1595" y="2246"/>
                  </a:lnTo>
                  <a:lnTo>
                    <a:pt x="1553" y="1882"/>
                  </a:lnTo>
                  <a:lnTo>
                    <a:pt x="1522" y="1733"/>
                  </a:lnTo>
                  <a:lnTo>
                    <a:pt x="1481" y="1619"/>
                  </a:lnTo>
                  <a:lnTo>
                    <a:pt x="1431" y="1539"/>
                  </a:lnTo>
                  <a:lnTo>
                    <a:pt x="1368" y="1473"/>
                  </a:lnTo>
                  <a:lnTo>
                    <a:pt x="1275" y="1440"/>
                  </a:lnTo>
                  <a:lnTo>
                    <a:pt x="1181" y="1407"/>
                  </a:lnTo>
                  <a:lnTo>
                    <a:pt x="1052" y="1342"/>
                  </a:lnTo>
                  <a:lnTo>
                    <a:pt x="981" y="1300"/>
                  </a:lnTo>
                  <a:lnTo>
                    <a:pt x="937" y="1249"/>
                  </a:lnTo>
                  <a:lnTo>
                    <a:pt x="920" y="1197"/>
                  </a:lnTo>
                  <a:lnTo>
                    <a:pt x="920" y="1171"/>
                  </a:lnTo>
                  <a:lnTo>
                    <a:pt x="929" y="1139"/>
                  </a:lnTo>
                  <a:lnTo>
                    <a:pt x="1021" y="955"/>
                  </a:lnTo>
                  <a:lnTo>
                    <a:pt x="1055" y="851"/>
                  </a:lnTo>
                  <a:lnTo>
                    <a:pt x="1078" y="738"/>
                  </a:lnTo>
                  <a:lnTo>
                    <a:pt x="1078" y="700"/>
                  </a:lnTo>
                  <a:lnTo>
                    <a:pt x="1078" y="676"/>
                  </a:lnTo>
                  <a:lnTo>
                    <a:pt x="1076" y="645"/>
                  </a:lnTo>
                  <a:lnTo>
                    <a:pt x="1067" y="505"/>
                  </a:lnTo>
                  <a:lnTo>
                    <a:pt x="1034" y="279"/>
                  </a:lnTo>
                  <a:lnTo>
                    <a:pt x="939" y="128"/>
                  </a:lnTo>
                  <a:lnTo>
                    <a:pt x="826" y="7"/>
                  </a:lnTo>
                  <a:lnTo>
                    <a:pt x="808" y="3"/>
                  </a:lnTo>
                  <a:lnTo>
                    <a:pt x="787" y="1"/>
                  </a:lnTo>
                  <a:lnTo>
                    <a:pt x="743" y="16"/>
                  </a:lnTo>
                  <a:lnTo>
                    <a:pt x="716" y="37"/>
                  </a:lnTo>
                  <a:lnTo>
                    <a:pt x="723" y="53"/>
                  </a:lnTo>
                  <a:lnTo>
                    <a:pt x="695" y="22"/>
                  </a:lnTo>
                  <a:lnTo>
                    <a:pt x="657" y="3"/>
                  </a:lnTo>
                  <a:lnTo>
                    <a:pt x="638" y="0"/>
                  </a:lnTo>
                  <a:lnTo>
                    <a:pt x="621" y="10"/>
                  </a:lnTo>
                  <a:lnTo>
                    <a:pt x="533" y="108"/>
                  </a:lnTo>
                  <a:lnTo>
                    <a:pt x="451" y="222"/>
                  </a:lnTo>
                  <a:lnTo>
                    <a:pt x="442" y="416"/>
                  </a:lnTo>
                  <a:lnTo>
                    <a:pt x="442" y="540"/>
                  </a:lnTo>
                  <a:lnTo>
                    <a:pt x="439" y="621"/>
                  </a:lnTo>
                  <a:lnTo>
                    <a:pt x="423" y="661"/>
                  </a:lnTo>
                  <a:lnTo>
                    <a:pt x="408" y="703"/>
                  </a:lnTo>
                  <a:lnTo>
                    <a:pt x="408" y="731"/>
                  </a:lnTo>
                  <a:lnTo>
                    <a:pt x="405" y="752"/>
                  </a:lnTo>
                  <a:lnTo>
                    <a:pt x="405" y="773"/>
                  </a:lnTo>
                  <a:lnTo>
                    <a:pt x="406" y="804"/>
                  </a:lnTo>
                  <a:lnTo>
                    <a:pt x="442" y="875"/>
                  </a:lnTo>
                  <a:lnTo>
                    <a:pt x="480" y="947"/>
                  </a:lnTo>
                  <a:lnTo>
                    <a:pt x="528" y="1072"/>
                  </a:lnTo>
                  <a:lnTo>
                    <a:pt x="545" y="1135"/>
                  </a:lnTo>
                  <a:lnTo>
                    <a:pt x="542" y="1164"/>
                  </a:lnTo>
                  <a:lnTo>
                    <a:pt x="544" y="1190"/>
                  </a:lnTo>
                  <a:lnTo>
                    <a:pt x="545" y="1228"/>
                  </a:lnTo>
                  <a:lnTo>
                    <a:pt x="539" y="1265"/>
                  </a:lnTo>
                  <a:lnTo>
                    <a:pt x="521" y="1293"/>
                  </a:lnTo>
                  <a:lnTo>
                    <a:pt x="414" y="1373"/>
                  </a:lnTo>
                  <a:lnTo>
                    <a:pt x="315" y="1379"/>
                  </a:lnTo>
                  <a:lnTo>
                    <a:pt x="198" y="1401"/>
                  </a:lnTo>
                  <a:lnTo>
                    <a:pt x="74" y="1493"/>
                  </a:lnTo>
                  <a:lnTo>
                    <a:pt x="41" y="1626"/>
                  </a:lnTo>
                  <a:lnTo>
                    <a:pt x="20" y="1771"/>
                  </a:lnTo>
                  <a:lnTo>
                    <a:pt x="8" y="2012"/>
                  </a:lnTo>
                  <a:lnTo>
                    <a:pt x="0" y="2260"/>
                  </a:lnTo>
                  <a:lnTo>
                    <a:pt x="10" y="2569"/>
                  </a:lnTo>
                  <a:lnTo>
                    <a:pt x="18" y="2735"/>
                  </a:lnTo>
                  <a:lnTo>
                    <a:pt x="19" y="2812"/>
                  </a:lnTo>
                  <a:lnTo>
                    <a:pt x="19" y="2847"/>
                  </a:lnTo>
                  <a:lnTo>
                    <a:pt x="20" y="2883"/>
                  </a:lnTo>
                  <a:lnTo>
                    <a:pt x="819" y="2897"/>
                  </a:lnTo>
                  <a:lnTo>
                    <a:pt x="1370" y="2897"/>
                  </a:lnTo>
                  <a:lnTo>
                    <a:pt x="1621" y="2890"/>
                  </a:lnTo>
                  <a:close/>
                </a:path>
              </a:pathLst>
            </a:custGeom>
            <a:solidFill>
              <a:srgbClr val="C0C0C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19470" name="Freeform 15"/>
            <p:cNvSpPr>
              <a:spLocks/>
            </p:cNvSpPr>
            <p:nvPr/>
          </p:nvSpPr>
          <p:spPr bwMode="auto">
            <a:xfrm>
              <a:off x="2014" y="2446"/>
              <a:ext cx="784" cy="733"/>
            </a:xfrm>
            <a:custGeom>
              <a:avLst/>
              <a:gdLst>
                <a:gd name="T0" fmla="*/ 0 w 1568"/>
                <a:gd name="T1" fmla="*/ 0 h 2197"/>
                <a:gd name="T2" fmla="*/ 1 w 1568"/>
                <a:gd name="T3" fmla="*/ 0 h 2197"/>
                <a:gd name="T4" fmla="*/ 1 w 1568"/>
                <a:gd name="T5" fmla="*/ 0 h 2197"/>
                <a:gd name="T6" fmla="*/ 1 w 1568"/>
                <a:gd name="T7" fmla="*/ 0 h 2197"/>
                <a:gd name="T8" fmla="*/ 1 w 1568"/>
                <a:gd name="T9" fmla="*/ 0 h 2197"/>
                <a:gd name="T10" fmla="*/ 1 w 1568"/>
                <a:gd name="T11" fmla="*/ 0 h 2197"/>
                <a:gd name="T12" fmla="*/ 1 w 1568"/>
                <a:gd name="T13" fmla="*/ 0 h 2197"/>
                <a:gd name="T14" fmla="*/ 1 w 1568"/>
                <a:gd name="T15" fmla="*/ 0 h 2197"/>
                <a:gd name="T16" fmla="*/ 1 w 1568"/>
                <a:gd name="T17" fmla="*/ 0 h 2197"/>
                <a:gd name="T18" fmla="*/ 1 w 1568"/>
                <a:gd name="T19" fmla="*/ 0 h 2197"/>
                <a:gd name="T20" fmla="*/ 1 w 1568"/>
                <a:gd name="T21" fmla="*/ 0 h 2197"/>
                <a:gd name="T22" fmla="*/ 1 w 1568"/>
                <a:gd name="T23" fmla="*/ 0 h 2197"/>
                <a:gd name="T24" fmla="*/ 1 w 1568"/>
                <a:gd name="T25" fmla="*/ 0 h 2197"/>
                <a:gd name="T26" fmla="*/ 1 w 1568"/>
                <a:gd name="T27" fmla="*/ 0 h 2197"/>
                <a:gd name="T28" fmla="*/ 1 w 1568"/>
                <a:gd name="T29" fmla="*/ 0 h 2197"/>
                <a:gd name="T30" fmla="*/ 1 w 1568"/>
                <a:gd name="T31" fmla="*/ 0 h 2197"/>
                <a:gd name="T32" fmla="*/ 1 w 1568"/>
                <a:gd name="T33" fmla="*/ 0 h 2197"/>
                <a:gd name="T34" fmla="*/ 1 w 1568"/>
                <a:gd name="T35" fmla="*/ 0 h 2197"/>
                <a:gd name="T36" fmla="*/ 1 w 1568"/>
                <a:gd name="T37" fmla="*/ 0 h 2197"/>
                <a:gd name="T38" fmla="*/ 1 w 1568"/>
                <a:gd name="T39" fmla="*/ 0 h 2197"/>
                <a:gd name="T40" fmla="*/ 1 w 1568"/>
                <a:gd name="T41" fmla="*/ 0 h 2197"/>
                <a:gd name="T42" fmla="*/ 1 w 1568"/>
                <a:gd name="T43" fmla="*/ 0 h 2197"/>
                <a:gd name="T44" fmla="*/ 1 w 1568"/>
                <a:gd name="T45" fmla="*/ 0 h 2197"/>
                <a:gd name="T46" fmla="*/ 1 w 1568"/>
                <a:gd name="T47" fmla="*/ 0 h 2197"/>
                <a:gd name="T48" fmla="*/ 1 w 1568"/>
                <a:gd name="T49" fmla="*/ 0 h 2197"/>
                <a:gd name="T50" fmla="*/ 1 w 1568"/>
                <a:gd name="T51" fmla="*/ 0 h 2197"/>
                <a:gd name="T52" fmla="*/ 1 w 1568"/>
                <a:gd name="T53" fmla="*/ 0 h 2197"/>
                <a:gd name="T54" fmla="*/ 1 w 1568"/>
                <a:gd name="T55" fmla="*/ 0 h 2197"/>
                <a:gd name="T56" fmla="*/ 1 w 1568"/>
                <a:gd name="T57" fmla="*/ 0 h 2197"/>
                <a:gd name="T58" fmla="*/ 1 w 1568"/>
                <a:gd name="T59" fmla="*/ 0 h 2197"/>
                <a:gd name="T60" fmla="*/ 1 w 1568"/>
                <a:gd name="T61" fmla="*/ 0 h 2197"/>
                <a:gd name="T62" fmla="*/ 1 w 1568"/>
                <a:gd name="T63" fmla="*/ 0 h 2197"/>
                <a:gd name="T64" fmla="*/ 1 w 1568"/>
                <a:gd name="T65" fmla="*/ 0 h 2197"/>
                <a:gd name="T66" fmla="*/ 0 w 1568"/>
                <a:gd name="T67" fmla="*/ 0 h 219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568"/>
                <a:gd name="T103" fmla="*/ 0 h 2197"/>
                <a:gd name="T104" fmla="*/ 1568 w 1568"/>
                <a:gd name="T105" fmla="*/ 2197 h 219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568" h="2197">
                  <a:moveTo>
                    <a:pt x="0" y="2197"/>
                  </a:moveTo>
                  <a:lnTo>
                    <a:pt x="28" y="2024"/>
                  </a:lnTo>
                  <a:lnTo>
                    <a:pt x="42" y="1747"/>
                  </a:lnTo>
                  <a:lnTo>
                    <a:pt x="82" y="1641"/>
                  </a:lnTo>
                  <a:lnTo>
                    <a:pt x="168" y="1569"/>
                  </a:lnTo>
                  <a:lnTo>
                    <a:pt x="277" y="1487"/>
                  </a:lnTo>
                  <a:lnTo>
                    <a:pt x="402" y="1414"/>
                  </a:lnTo>
                  <a:lnTo>
                    <a:pt x="448" y="1306"/>
                  </a:lnTo>
                  <a:lnTo>
                    <a:pt x="454" y="1248"/>
                  </a:lnTo>
                  <a:lnTo>
                    <a:pt x="378" y="1201"/>
                  </a:lnTo>
                  <a:lnTo>
                    <a:pt x="285" y="1092"/>
                  </a:lnTo>
                  <a:lnTo>
                    <a:pt x="285" y="880"/>
                  </a:lnTo>
                  <a:lnTo>
                    <a:pt x="324" y="510"/>
                  </a:lnTo>
                  <a:lnTo>
                    <a:pt x="356" y="240"/>
                  </a:lnTo>
                  <a:lnTo>
                    <a:pt x="472" y="57"/>
                  </a:lnTo>
                  <a:lnTo>
                    <a:pt x="549" y="0"/>
                  </a:lnTo>
                  <a:lnTo>
                    <a:pt x="619" y="11"/>
                  </a:lnTo>
                  <a:lnTo>
                    <a:pt x="688" y="24"/>
                  </a:lnTo>
                  <a:lnTo>
                    <a:pt x="721" y="0"/>
                  </a:lnTo>
                  <a:lnTo>
                    <a:pt x="870" y="115"/>
                  </a:lnTo>
                  <a:lnTo>
                    <a:pt x="985" y="450"/>
                  </a:lnTo>
                  <a:lnTo>
                    <a:pt x="1063" y="747"/>
                  </a:lnTo>
                  <a:lnTo>
                    <a:pt x="1063" y="1010"/>
                  </a:lnTo>
                  <a:lnTo>
                    <a:pt x="985" y="1191"/>
                  </a:lnTo>
                  <a:lnTo>
                    <a:pt x="900" y="1261"/>
                  </a:lnTo>
                  <a:lnTo>
                    <a:pt x="932" y="1329"/>
                  </a:lnTo>
                  <a:lnTo>
                    <a:pt x="1081" y="1462"/>
                  </a:lnTo>
                  <a:lnTo>
                    <a:pt x="1266" y="1487"/>
                  </a:lnTo>
                  <a:lnTo>
                    <a:pt x="1367" y="1560"/>
                  </a:lnTo>
                  <a:lnTo>
                    <a:pt x="1445" y="1638"/>
                  </a:lnTo>
                  <a:lnTo>
                    <a:pt x="1484" y="1794"/>
                  </a:lnTo>
                  <a:lnTo>
                    <a:pt x="1531" y="1959"/>
                  </a:lnTo>
                  <a:lnTo>
                    <a:pt x="1568" y="2194"/>
                  </a:lnTo>
                  <a:lnTo>
                    <a:pt x="0" y="2197"/>
                  </a:lnTo>
                  <a:close/>
                </a:path>
              </a:pathLst>
            </a:custGeom>
            <a:solidFill>
              <a:srgbClr val="DCDCDC"/>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19471" name="Freeform 16"/>
            <p:cNvSpPr>
              <a:spLocks/>
            </p:cNvSpPr>
            <p:nvPr/>
          </p:nvSpPr>
          <p:spPr bwMode="auto">
            <a:xfrm>
              <a:off x="2793" y="2383"/>
              <a:ext cx="827" cy="794"/>
            </a:xfrm>
            <a:custGeom>
              <a:avLst/>
              <a:gdLst>
                <a:gd name="T0" fmla="*/ 0 w 1653"/>
                <a:gd name="T1" fmla="*/ 0 h 2380"/>
                <a:gd name="T2" fmla="*/ 1 w 1653"/>
                <a:gd name="T3" fmla="*/ 0 h 2380"/>
                <a:gd name="T4" fmla="*/ 1 w 1653"/>
                <a:gd name="T5" fmla="*/ 0 h 2380"/>
                <a:gd name="T6" fmla="*/ 1 w 1653"/>
                <a:gd name="T7" fmla="*/ 0 h 2380"/>
                <a:gd name="T8" fmla="*/ 1 w 1653"/>
                <a:gd name="T9" fmla="*/ 0 h 2380"/>
                <a:gd name="T10" fmla="*/ 1 w 1653"/>
                <a:gd name="T11" fmla="*/ 0 h 2380"/>
                <a:gd name="T12" fmla="*/ 1 w 1653"/>
                <a:gd name="T13" fmla="*/ 0 h 2380"/>
                <a:gd name="T14" fmla="*/ 1 w 1653"/>
                <a:gd name="T15" fmla="*/ 0 h 2380"/>
                <a:gd name="T16" fmla="*/ 1 w 1653"/>
                <a:gd name="T17" fmla="*/ 0 h 2380"/>
                <a:gd name="T18" fmla="*/ 1 w 1653"/>
                <a:gd name="T19" fmla="*/ 0 h 2380"/>
                <a:gd name="T20" fmla="*/ 1 w 1653"/>
                <a:gd name="T21" fmla="*/ 0 h 2380"/>
                <a:gd name="T22" fmla="*/ 1 w 1653"/>
                <a:gd name="T23" fmla="*/ 0 h 2380"/>
                <a:gd name="T24" fmla="*/ 1 w 1653"/>
                <a:gd name="T25" fmla="*/ 0 h 2380"/>
                <a:gd name="T26" fmla="*/ 1 w 1653"/>
                <a:gd name="T27" fmla="*/ 0 h 2380"/>
                <a:gd name="T28" fmla="*/ 1 w 1653"/>
                <a:gd name="T29" fmla="*/ 0 h 2380"/>
                <a:gd name="T30" fmla="*/ 1 w 1653"/>
                <a:gd name="T31" fmla="*/ 0 h 2380"/>
                <a:gd name="T32" fmla="*/ 1 w 1653"/>
                <a:gd name="T33" fmla="*/ 0 h 2380"/>
                <a:gd name="T34" fmla="*/ 1 w 1653"/>
                <a:gd name="T35" fmla="*/ 0 h 2380"/>
                <a:gd name="T36" fmla="*/ 1 w 1653"/>
                <a:gd name="T37" fmla="*/ 0 h 2380"/>
                <a:gd name="T38" fmla="*/ 1 w 1653"/>
                <a:gd name="T39" fmla="*/ 0 h 2380"/>
                <a:gd name="T40" fmla="*/ 1 w 1653"/>
                <a:gd name="T41" fmla="*/ 0 h 2380"/>
                <a:gd name="T42" fmla="*/ 1 w 1653"/>
                <a:gd name="T43" fmla="*/ 0 h 2380"/>
                <a:gd name="T44" fmla="*/ 1 w 1653"/>
                <a:gd name="T45" fmla="*/ 0 h 2380"/>
                <a:gd name="T46" fmla="*/ 1 w 1653"/>
                <a:gd name="T47" fmla="*/ 0 h 2380"/>
                <a:gd name="T48" fmla="*/ 1 w 1653"/>
                <a:gd name="T49" fmla="*/ 0 h 2380"/>
                <a:gd name="T50" fmla="*/ 1 w 1653"/>
                <a:gd name="T51" fmla="*/ 0 h 2380"/>
                <a:gd name="T52" fmla="*/ 1 w 1653"/>
                <a:gd name="T53" fmla="*/ 0 h 2380"/>
                <a:gd name="T54" fmla="*/ 1 w 1653"/>
                <a:gd name="T55" fmla="*/ 0 h 2380"/>
                <a:gd name="T56" fmla="*/ 1 w 1653"/>
                <a:gd name="T57" fmla="*/ 0 h 2380"/>
                <a:gd name="T58" fmla="*/ 1 w 1653"/>
                <a:gd name="T59" fmla="*/ 0 h 2380"/>
                <a:gd name="T60" fmla="*/ 1 w 1653"/>
                <a:gd name="T61" fmla="*/ 0 h 2380"/>
                <a:gd name="T62" fmla="*/ 1 w 1653"/>
                <a:gd name="T63" fmla="*/ 0 h 2380"/>
                <a:gd name="T64" fmla="*/ 1 w 1653"/>
                <a:gd name="T65" fmla="*/ 0 h 2380"/>
                <a:gd name="T66" fmla="*/ 1 w 1653"/>
                <a:gd name="T67" fmla="*/ 0 h 2380"/>
                <a:gd name="T68" fmla="*/ 1 w 1653"/>
                <a:gd name="T69" fmla="*/ 0 h 2380"/>
                <a:gd name="T70" fmla="*/ 1 w 1653"/>
                <a:gd name="T71" fmla="*/ 0 h 2380"/>
                <a:gd name="T72" fmla="*/ 1 w 1653"/>
                <a:gd name="T73" fmla="*/ 0 h 2380"/>
                <a:gd name="T74" fmla="*/ 0 w 1653"/>
                <a:gd name="T75" fmla="*/ 0 h 238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653"/>
                <a:gd name="T115" fmla="*/ 0 h 2380"/>
                <a:gd name="T116" fmla="*/ 1653 w 1653"/>
                <a:gd name="T117" fmla="*/ 2380 h 238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653" h="2380">
                  <a:moveTo>
                    <a:pt x="0" y="2380"/>
                  </a:moveTo>
                  <a:lnTo>
                    <a:pt x="34" y="1839"/>
                  </a:lnTo>
                  <a:lnTo>
                    <a:pt x="82" y="1712"/>
                  </a:lnTo>
                  <a:lnTo>
                    <a:pt x="153" y="1528"/>
                  </a:lnTo>
                  <a:lnTo>
                    <a:pt x="237" y="1508"/>
                  </a:lnTo>
                  <a:lnTo>
                    <a:pt x="400" y="1473"/>
                  </a:lnTo>
                  <a:lnTo>
                    <a:pt x="477" y="1427"/>
                  </a:lnTo>
                  <a:lnTo>
                    <a:pt x="548" y="1365"/>
                  </a:lnTo>
                  <a:lnTo>
                    <a:pt x="572" y="1208"/>
                  </a:lnTo>
                  <a:lnTo>
                    <a:pt x="495" y="997"/>
                  </a:lnTo>
                  <a:lnTo>
                    <a:pt x="440" y="975"/>
                  </a:lnTo>
                  <a:lnTo>
                    <a:pt x="393" y="747"/>
                  </a:lnTo>
                  <a:lnTo>
                    <a:pt x="425" y="686"/>
                  </a:lnTo>
                  <a:lnTo>
                    <a:pt x="409" y="464"/>
                  </a:lnTo>
                  <a:lnTo>
                    <a:pt x="418" y="246"/>
                  </a:lnTo>
                  <a:lnTo>
                    <a:pt x="472" y="163"/>
                  </a:lnTo>
                  <a:lnTo>
                    <a:pt x="588" y="19"/>
                  </a:lnTo>
                  <a:lnTo>
                    <a:pt x="681" y="0"/>
                  </a:lnTo>
                  <a:lnTo>
                    <a:pt x="806" y="0"/>
                  </a:lnTo>
                  <a:lnTo>
                    <a:pt x="899" y="57"/>
                  </a:lnTo>
                  <a:lnTo>
                    <a:pt x="977" y="163"/>
                  </a:lnTo>
                  <a:lnTo>
                    <a:pt x="1031" y="345"/>
                  </a:lnTo>
                  <a:lnTo>
                    <a:pt x="1046" y="496"/>
                  </a:lnTo>
                  <a:lnTo>
                    <a:pt x="1047" y="631"/>
                  </a:lnTo>
                  <a:lnTo>
                    <a:pt x="1093" y="653"/>
                  </a:lnTo>
                  <a:lnTo>
                    <a:pt x="1078" y="865"/>
                  </a:lnTo>
                  <a:lnTo>
                    <a:pt x="1012" y="903"/>
                  </a:lnTo>
                  <a:lnTo>
                    <a:pt x="993" y="1030"/>
                  </a:lnTo>
                  <a:lnTo>
                    <a:pt x="968" y="1179"/>
                  </a:lnTo>
                  <a:lnTo>
                    <a:pt x="983" y="1296"/>
                  </a:lnTo>
                  <a:lnTo>
                    <a:pt x="1070" y="1368"/>
                  </a:lnTo>
                  <a:lnTo>
                    <a:pt x="1186" y="1413"/>
                  </a:lnTo>
                  <a:lnTo>
                    <a:pt x="1350" y="1447"/>
                  </a:lnTo>
                  <a:lnTo>
                    <a:pt x="1468" y="1462"/>
                  </a:lnTo>
                  <a:lnTo>
                    <a:pt x="1530" y="1579"/>
                  </a:lnTo>
                  <a:lnTo>
                    <a:pt x="1577" y="1687"/>
                  </a:lnTo>
                  <a:lnTo>
                    <a:pt x="1653" y="2353"/>
                  </a:lnTo>
                  <a:lnTo>
                    <a:pt x="0" y="2380"/>
                  </a:lnTo>
                  <a:close/>
                </a:path>
              </a:pathLst>
            </a:custGeom>
            <a:solidFill>
              <a:srgbClr val="DCDCDC"/>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19472" name="Rectangle 17"/>
            <p:cNvSpPr>
              <a:spLocks noChangeArrowheads="1"/>
            </p:cNvSpPr>
            <p:nvPr/>
          </p:nvSpPr>
          <p:spPr bwMode="auto">
            <a:xfrm>
              <a:off x="3272" y="1322"/>
              <a:ext cx="110" cy="2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GB">
                  <a:solidFill>
                    <a:srgbClr val="6E6E6E"/>
                  </a:solidFill>
                  <a:latin typeface="Lucida Sans Unicode" charset="0"/>
                </a:rPr>
                <a:t>z</a:t>
              </a:r>
              <a:endParaRPr lang="en-GB">
                <a:latin typeface="Lucida Sans Unicode" charset="0"/>
              </a:endParaRPr>
            </a:p>
          </p:txBody>
        </p:sp>
        <p:sp>
          <p:nvSpPr>
            <p:cNvPr id="19473" name="Rectangle 18"/>
            <p:cNvSpPr>
              <a:spLocks noChangeArrowheads="1"/>
            </p:cNvSpPr>
            <p:nvPr/>
          </p:nvSpPr>
          <p:spPr bwMode="auto">
            <a:xfrm>
              <a:off x="3166" y="1365"/>
              <a:ext cx="96" cy="2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2100">
                  <a:solidFill>
                    <a:srgbClr val="6E6E6E"/>
                  </a:solidFill>
                  <a:latin typeface="Lucida Sans Unicode" charset="0"/>
                </a:rPr>
                <a:t>z</a:t>
              </a:r>
              <a:endParaRPr lang="en-US">
                <a:latin typeface="Lucida Sans Unicode" charset="0"/>
              </a:endParaRPr>
            </a:p>
          </p:txBody>
        </p:sp>
        <p:sp>
          <p:nvSpPr>
            <p:cNvPr id="19474" name="Rectangle 19"/>
            <p:cNvSpPr>
              <a:spLocks noChangeArrowheads="1"/>
            </p:cNvSpPr>
            <p:nvPr/>
          </p:nvSpPr>
          <p:spPr bwMode="auto">
            <a:xfrm>
              <a:off x="3079" y="1409"/>
              <a:ext cx="110" cy="2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a:solidFill>
                    <a:srgbClr val="6E6E6E"/>
                  </a:solidFill>
                  <a:latin typeface="Lucida Sans Unicode" charset="0"/>
                </a:rPr>
                <a:t>z</a:t>
              </a:r>
              <a:endParaRPr lang="en-US">
                <a:latin typeface="Lucida Sans Unicode" charset="0"/>
              </a:endParaRPr>
            </a:p>
          </p:txBody>
        </p:sp>
        <p:sp>
          <p:nvSpPr>
            <p:cNvPr id="19475" name="Rectangle 20"/>
            <p:cNvSpPr>
              <a:spLocks noChangeArrowheads="1"/>
            </p:cNvSpPr>
            <p:nvPr/>
          </p:nvSpPr>
          <p:spPr bwMode="auto">
            <a:xfrm>
              <a:off x="3017" y="1498"/>
              <a:ext cx="69" cy="1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500">
                  <a:solidFill>
                    <a:srgbClr val="6E6E6E"/>
                  </a:solidFill>
                  <a:latin typeface="Lucida Sans Unicode" charset="0"/>
                </a:rPr>
                <a:t>z</a:t>
              </a:r>
              <a:endParaRPr lang="en-US">
                <a:latin typeface="Lucida Sans Unicode" charset="0"/>
              </a:endParaRPr>
            </a:p>
          </p:txBody>
        </p:sp>
        <p:sp>
          <p:nvSpPr>
            <p:cNvPr id="19476" name="Rectangle 21"/>
            <p:cNvSpPr>
              <a:spLocks noChangeArrowheads="1"/>
            </p:cNvSpPr>
            <p:nvPr/>
          </p:nvSpPr>
          <p:spPr bwMode="auto">
            <a:xfrm>
              <a:off x="2961" y="1587"/>
              <a:ext cx="60" cy="1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300">
                  <a:solidFill>
                    <a:srgbClr val="6E6E6E"/>
                  </a:solidFill>
                  <a:latin typeface="Lucida Sans Unicode" charset="0"/>
                </a:rPr>
                <a:t>z</a:t>
              </a:r>
              <a:endParaRPr lang="en-US">
                <a:latin typeface="Lucida Sans Unicode" charset="0"/>
              </a:endParaRPr>
            </a:p>
          </p:txBody>
        </p:sp>
        <p:sp>
          <p:nvSpPr>
            <p:cNvPr id="19477" name="Rectangle 22"/>
            <p:cNvSpPr>
              <a:spLocks noChangeArrowheads="1"/>
            </p:cNvSpPr>
            <p:nvPr/>
          </p:nvSpPr>
          <p:spPr bwMode="auto">
            <a:xfrm>
              <a:off x="2920" y="1680"/>
              <a:ext cx="50" cy="12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100">
                  <a:solidFill>
                    <a:srgbClr val="6E6E6E"/>
                  </a:solidFill>
                  <a:latin typeface="Lucida Sans Unicode" charset="0"/>
                </a:rPr>
                <a:t>z</a:t>
              </a:r>
              <a:endParaRPr lang="en-US">
                <a:latin typeface="Lucida Sans Unicode" charset="0"/>
              </a:endParaRPr>
            </a:p>
          </p:txBody>
        </p:sp>
        <p:sp>
          <p:nvSpPr>
            <p:cNvPr id="19478" name="Rectangle 23"/>
            <p:cNvSpPr>
              <a:spLocks noChangeArrowheads="1"/>
            </p:cNvSpPr>
            <p:nvPr/>
          </p:nvSpPr>
          <p:spPr bwMode="auto">
            <a:xfrm>
              <a:off x="2895" y="1749"/>
              <a:ext cx="41" cy="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900">
                  <a:solidFill>
                    <a:srgbClr val="6E6E6E"/>
                  </a:solidFill>
                  <a:latin typeface="Lucida Sans Unicode" charset="0"/>
                </a:rPr>
                <a:t>z</a:t>
              </a:r>
              <a:endParaRPr lang="en-US">
                <a:latin typeface="Lucida Sans Unicode" charset="0"/>
              </a:endParaRPr>
            </a:p>
          </p:txBody>
        </p:sp>
        <p:sp>
          <p:nvSpPr>
            <p:cNvPr id="19479" name="Freeform 24"/>
            <p:cNvSpPr>
              <a:spLocks/>
            </p:cNvSpPr>
            <p:nvPr/>
          </p:nvSpPr>
          <p:spPr bwMode="auto">
            <a:xfrm>
              <a:off x="950" y="1735"/>
              <a:ext cx="777" cy="965"/>
            </a:xfrm>
            <a:custGeom>
              <a:avLst/>
              <a:gdLst>
                <a:gd name="T0" fmla="*/ 1 w 1554"/>
                <a:gd name="T1" fmla="*/ 0 h 2895"/>
                <a:gd name="T2" fmla="*/ 1 w 1554"/>
                <a:gd name="T3" fmla="*/ 0 h 2895"/>
                <a:gd name="T4" fmla="*/ 1 w 1554"/>
                <a:gd name="T5" fmla="*/ 0 h 2895"/>
                <a:gd name="T6" fmla="*/ 1 w 1554"/>
                <a:gd name="T7" fmla="*/ 0 h 2895"/>
                <a:gd name="T8" fmla="*/ 1 w 1554"/>
                <a:gd name="T9" fmla="*/ 0 h 2895"/>
                <a:gd name="T10" fmla="*/ 1 w 1554"/>
                <a:gd name="T11" fmla="*/ 0 h 2895"/>
                <a:gd name="T12" fmla="*/ 1 w 1554"/>
                <a:gd name="T13" fmla="*/ 0 h 2895"/>
                <a:gd name="T14" fmla="*/ 1 w 1554"/>
                <a:gd name="T15" fmla="*/ 0 h 2895"/>
                <a:gd name="T16" fmla="*/ 1 w 1554"/>
                <a:gd name="T17" fmla="*/ 0 h 2895"/>
                <a:gd name="T18" fmla="*/ 1 w 1554"/>
                <a:gd name="T19" fmla="*/ 0 h 2895"/>
                <a:gd name="T20" fmla="*/ 1 w 1554"/>
                <a:gd name="T21" fmla="*/ 0 h 2895"/>
                <a:gd name="T22" fmla="*/ 1 w 1554"/>
                <a:gd name="T23" fmla="*/ 0 h 2895"/>
                <a:gd name="T24" fmla="*/ 1 w 1554"/>
                <a:gd name="T25" fmla="*/ 0 h 2895"/>
                <a:gd name="T26" fmla="*/ 1 w 1554"/>
                <a:gd name="T27" fmla="*/ 0 h 2895"/>
                <a:gd name="T28" fmla="*/ 1 w 1554"/>
                <a:gd name="T29" fmla="*/ 0 h 2895"/>
                <a:gd name="T30" fmla="*/ 1 w 1554"/>
                <a:gd name="T31" fmla="*/ 0 h 2895"/>
                <a:gd name="T32" fmla="*/ 1 w 1554"/>
                <a:gd name="T33" fmla="*/ 0 h 2895"/>
                <a:gd name="T34" fmla="*/ 1 w 1554"/>
                <a:gd name="T35" fmla="*/ 0 h 2895"/>
                <a:gd name="T36" fmla="*/ 1 w 1554"/>
                <a:gd name="T37" fmla="*/ 0 h 2895"/>
                <a:gd name="T38" fmla="*/ 1 w 1554"/>
                <a:gd name="T39" fmla="*/ 0 h 2895"/>
                <a:gd name="T40" fmla="*/ 1 w 1554"/>
                <a:gd name="T41" fmla="*/ 0 h 2895"/>
                <a:gd name="T42" fmla="*/ 1 w 1554"/>
                <a:gd name="T43" fmla="*/ 0 h 2895"/>
                <a:gd name="T44" fmla="*/ 1 w 1554"/>
                <a:gd name="T45" fmla="*/ 0 h 2895"/>
                <a:gd name="T46" fmla="*/ 1 w 1554"/>
                <a:gd name="T47" fmla="*/ 0 h 2895"/>
                <a:gd name="T48" fmla="*/ 1 w 1554"/>
                <a:gd name="T49" fmla="*/ 0 h 2895"/>
                <a:gd name="T50" fmla="*/ 1 w 1554"/>
                <a:gd name="T51" fmla="*/ 0 h 2895"/>
                <a:gd name="T52" fmla="*/ 1 w 1554"/>
                <a:gd name="T53" fmla="*/ 0 h 2895"/>
                <a:gd name="T54" fmla="*/ 1 w 1554"/>
                <a:gd name="T55" fmla="*/ 0 h 2895"/>
                <a:gd name="T56" fmla="*/ 1 w 1554"/>
                <a:gd name="T57" fmla="*/ 0 h 2895"/>
                <a:gd name="T58" fmla="*/ 1 w 1554"/>
                <a:gd name="T59" fmla="*/ 0 h 2895"/>
                <a:gd name="T60" fmla="*/ 1 w 1554"/>
                <a:gd name="T61" fmla="*/ 0 h 2895"/>
                <a:gd name="T62" fmla="*/ 1 w 1554"/>
                <a:gd name="T63" fmla="*/ 0 h 2895"/>
                <a:gd name="T64" fmla="*/ 1 w 1554"/>
                <a:gd name="T65" fmla="*/ 0 h 2895"/>
                <a:gd name="T66" fmla="*/ 0 w 1554"/>
                <a:gd name="T67" fmla="*/ 0 h 2895"/>
                <a:gd name="T68" fmla="*/ 1 w 1554"/>
                <a:gd name="T69" fmla="*/ 0 h 2895"/>
                <a:gd name="T70" fmla="*/ 1 w 1554"/>
                <a:gd name="T71" fmla="*/ 0 h 289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554"/>
                <a:gd name="T109" fmla="*/ 0 h 2895"/>
                <a:gd name="T110" fmla="*/ 1554 w 1554"/>
                <a:gd name="T111" fmla="*/ 2895 h 289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554" h="2895">
                  <a:moveTo>
                    <a:pt x="1487" y="2887"/>
                  </a:moveTo>
                  <a:lnTo>
                    <a:pt x="1516" y="2876"/>
                  </a:lnTo>
                  <a:lnTo>
                    <a:pt x="1536" y="2838"/>
                  </a:lnTo>
                  <a:lnTo>
                    <a:pt x="1554" y="2707"/>
                  </a:lnTo>
                  <a:lnTo>
                    <a:pt x="1554" y="2665"/>
                  </a:lnTo>
                  <a:lnTo>
                    <a:pt x="1553" y="2619"/>
                  </a:lnTo>
                  <a:lnTo>
                    <a:pt x="1547" y="2519"/>
                  </a:lnTo>
                  <a:lnTo>
                    <a:pt x="1518" y="2295"/>
                  </a:lnTo>
                  <a:lnTo>
                    <a:pt x="1425" y="1842"/>
                  </a:lnTo>
                  <a:lnTo>
                    <a:pt x="1323" y="1530"/>
                  </a:lnTo>
                  <a:lnTo>
                    <a:pt x="1284" y="1492"/>
                  </a:lnTo>
                  <a:lnTo>
                    <a:pt x="1237" y="1468"/>
                  </a:lnTo>
                  <a:lnTo>
                    <a:pt x="1029" y="1374"/>
                  </a:lnTo>
                  <a:lnTo>
                    <a:pt x="977" y="1323"/>
                  </a:lnTo>
                  <a:lnTo>
                    <a:pt x="940" y="1245"/>
                  </a:lnTo>
                  <a:lnTo>
                    <a:pt x="924" y="1193"/>
                  </a:lnTo>
                  <a:lnTo>
                    <a:pt x="925" y="1170"/>
                  </a:lnTo>
                  <a:lnTo>
                    <a:pt x="934" y="1137"/>
                  </a:lnTo>
                  <a:lnTo>
                    <a:pt x="1021" y="953"/>
                  </a:lnTo>
                  <a:lnTo>
                    <a:pt x="1055" y="848"/>
                  </a:lnTo>
                  <a:lnTo>
                    <a:pt x="1072" y="786"/>
                  </a:lnTo>
                  <a:lnTo>
                    <a:pt x="1078" y="740"/>
                  </a:lnTo>
                  <a:lnTo>
                    <a:pt x="1078" y="702"/>
                  </a:lnTo>
                  <a:lnTo>
                    <a:pt x="1078" y="678"/>
                  </a:lnTo>
                  <a:lnTo>
                    <a:pt x="1077" y="647"/>
                  </a:lnTo>
                  <a:lnTo>
                    <a:pt x="1068" y="507"/>
                  </a:lnTo>
                  <a:lnTo>
                    <a:pt x="1036" y="280"/>
                  </a:lnTo>
                  <a:lnTo>
                    <a:pt x="942" y="129"/>
                  </a:lnTo>
                  <a:lnTo>
                    <a:pt x="831" y="5"/>
                  </a:lnTo>
                  <a:lnTo>
                    <a:pt x="814" y="0"/>
                  </a:lnTo>
                  <a:lnTo>
                    <a:pt x="793" y="0"/>
                  </a:lnTo>
                  <a:lnTo>
                    <a:pt x="750" y="16"/>
                  </a:lnTo>
                  <a:lnTo>
                    <a:pt x="723" y="39"/>
                  </a:lnTo>
                  <a:lnTo>
                    <a:pt x="720" y="48"/>
                  </a:lnTo>
                  <a:lnTo>
                    <a:pt x="729" y="58"/>
                  </a:lnTo>
                  <a:lnTo>
                    <a:pt x="701" y="23"/>
                  </a:lnTo>
                  <a:lnTo>
                    <a:pt x="665" y="6"/>
                  </a:lnTo>
                  <a:lnTo>
                    <a:pt x="647" y="3"/>
                  </a:lnTo>
                  <a:lnTo>
                    <a:pt x="630" y="13"/>
                  </a:lnTo>
                  <a:lnTo>
                    <a:pt x="543" y="110"/>
                  </a:lnTo>
                  <a:lnTo>
                    <a:pt x="463" y="224"/>
                  </a:lnTo>
                  <a:lnTo>
                    <a:pt x="452" y="418"/>
                  </a:lnTo>
                  <a:lnTo>
                    <a:pt x="452" y="540"/>
                  </a:lnTo>
                  <a:lnTo>
                    <a:pt x="448" y="621"/>
                  </a:lnTo>
                  <a:lnTo>
                    <a:pt x="433" y="660"/>
                  </a:lnTo>
                  <a:lnTo>
                    <a:pt x="419" y="704"/>
                  </a:lnTo>
                  <a:lnTo>
                    <a:pt x="419" y="728"/>
                  </a:lnTo>
                  <a:lnTo>
                    <a:pt x="417" y="750"/>
                  </a:lnTo>
                  <a:lnTo>
                    <a:pt x="417" y="773"/>
                  </a:lnTo>
                  <a:lnTo>
                    <a:pt x="417" y="806"/>
                  </a:lnTo>
                  <a:lnTo>
                    <a:pt x="452" y="875"/>
                  </a:lnTo>
                  <a:lnTo>
                    <a:pt x="489" y="946"/>
                  </a:lnTo>
                  <a:lnTo>
                    <a:pt x="538" y="1069"/>
                  </a:lnTo>
                  <a:lnTo>
                    <a:pt x="554" y="1133"/>
                  </a:lnTo>
                  <a:lnTo>
                    <a:pt x="550" y="1163"/>
                  </a:lnTo>
                  <a:lnTo>
                    <a:pt x="553" y="1187"/>
                  </a:lnTo>
                  <a:lnTo>
                    <a:pt x="554" y="1225"/>
                  </a:lnTo>
                  <a:lnTo>
                    <a:pt x="547" y="1260"/>
                  </a:lnTo>
                  <a:lnTo>
                    <a:pt x="531" y="1286"/>
                  </a:lnTo>
                  <a:lnTo>
                    <a:pt x="479" y="1330"/>
                  </a:lnTo>
                  <a:lnTo>
                    <a:pt x="424" y="1372"/>
                  </a:lnTo>
                  <a:lnTo>
                    <a:pt x="328" y="1375"/>
                  </a:lnTo>
                  <a:lnTo>
                    <a:pt x="212" y="1398"/>
                  </a:lnTo>
                  <a:lnTo>
                    <a:pt x="90" y="1491"/>
                  </a:lnTo>
                  <a:lnTo>
                    <a:pt x="57" y="1622"/>
                  </a:lnTo>
                  <a:lnTo>
                    <a:pt x="33" y="1764"/>
                  </a:lnTo>
                  <a:lnTo>
                    <a:pt x="5" y="2369"/>
                  </a:lnTo>
                  <a:lnTo>
                    <a:pt x="0" y="2853"/>
                  </a:lnTo>
                  <a:lnTo>
                    <a:pt x="472" y="2886"/>
                  </a:lnTo>
                  <a:lnTo>
                    <a:pt x="948" y="2895"/>
                  </a:lnTo>
                  <a:lnTo>
                    <a:pt x="1214" y="2895"/>
                  </a:lnTo>
                  <a:lnTo>
                    <a:pt x="1487" y="2887"/>
                  </a:lnTo>
                  <a:close/>
                </a:path>
              </a:pathLst>
            </a:custGeom>
            <a:solidFill>
              <a:srgbClr val="6E6E6E"/>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19480" name="Freeform 25"/>
            <p:cNvSpPr>
              <a:spLocks/>
            </p:cNvSpPr>
            <p:nvPr/>
          </p:nvSpPr>
          <p:spPr bwMode="auto">
            <a:xfrm>
              <a:off x="845" y="1993"/>
              <a:ext cx="774" cy="977"/>
            </a:xfrm>
            <a:custGeom>
              <a:avLst/>
              <a:gdLst>
                <a:gd name="T0" fmla="*/ 0 w 1549"/>
                <a:gd name="T1" fmla="*/ 0 h 2933"/>
                <a:gd name="T2" fmla="*/ 0 w 1549"/>
                <a:gd name="T3" fmla="*/ 0 h 2933"/>
                <a:gd name="T4" fmla="*/ 0 w 1549"/>
                <a:gd name="T5" fmla="*/ 0 h 2933"/>
                <a:gd name="T6" fmla="*/ 0 w 1549"/>
                <a:gd name="T7" fmla="*/ 0 h 2933"/>
                <a:gd name="T8" fmla="*/ 0 w 1549"/>
                <a:gd name="T9" fmla="*/ 0 h 2933"/>
                <a:gd name="T10" fmla="*/ 0 w 1549"/>
                <a:gd name="T11" fmla="*/ 0 h 2933"/>
                <a:gd name="T12" fmla="*/ 0 w 1549"/>
                <a:gd name="T13" fmla="*/ 0 h 2933"/>
                <a:gd name="T14" fmla="*/ 0 w 1549"/>
                <a:gd name="T15" fmla="*/ 0 h 2933"/>
                <a:gd name="T16" fmla="*/ 0 w 1549"/>
                <a:gd name="T17" fmla="*/ 0 h 2933"/>
                <a:gd name="T18" fmla="*/ 0 w 1549"/>
                <a:gd name="T19" fmla="*/ 0 h 2933"/>
                <a:gd name="T20" fmla="*/ 0 w 1549"/>
                <a:gd name="T21" fmla="*/ 0 h 2933"/>
                <a:gd name="T22" fmla="*/ 0 w 1549"/>
                <a:gd name="T23" fmla="*/ 0 h 2933"/>
                <a:gd name="T24" fmla="*/ 0 w 1549"/>
                <a:gd name="T25" fmla="*/ 0 h 2933"/>
                <a:gd name="T26" fmla="*/ 0 w 1549"/>
                <a:gd name="T27" fmla="*/ 0 h 2933"/>
                <a:gd name="T28" fmla="*/ 0 w 1549"/>
                <a:gd name="T29" fmla="*/ 0 h 2933"/>
                <a:gd name="T30" fmla="*/ 0 w 1549"/>
                <a:gd name="T31" fmla="*/ 0 h 2933"/>
                <a:gd name="T32" fmla="*/ 0 w 1549"/>
                <a:gd name="T33" fmla="*/ 0 h 2933"/>
                <a:gd name="T34" fmla="*/ 0 w 1549"/>
                <a:gd name="T35" fmla="*/ 0 h 2933"/>
                <a:gd name="T36" fmla="*/ 0 w 1549"/>
                <a:gd name="T37" fmla="*/ 0 h 2933"/>
                <a:gd name="T38" fmla="*/ 0 w 1549"/>
                <a:gd name="T39" fmla="*/ 0 h 2933"/>
                <a:gd name="T40" fmla="*/ 0 w 1549"/>
                <a:gd name="T41" fmla="*/ 0 h 2933"/>
                <a:gd name="T42" fmla="*/ 0 w 1549"/>
                <a:gd name="T43" fmla="*/ 0 h 2933"/>
                <a:gd name="T44" fmla="*/ 0 w 1549"/>
                <a:gd name="T45" fmla="*/ 0 h 2933"/>
                <a:gd name="T46" fmla="*/ 0 w 1549"/>
                <a:gd name="T47" fmla="*/ 0 h 2933"/>
                <a:gd name="T48" fmla="*/ 0 w 1549"/>
                <a:gd name="T49" fmla="*/ 0 h 2933"/>
                <a:gd name="T50" fmla="*/ 0 w 1549"/>
                <a:gd name="T51" fmla="*/ 0 h 2933"/>
                <a:gd name="T52" fmla="*/ 0 w 1549"/>
                <a:gd name="T53" fmla="*/ 0 h 2933"/>
                <a:gd name="T54" fmla="*/ 0 w 1549"/>
                <a:gd name="T55" fmla="*/ 0 h 2933"/>
                <a:gd name="T56" fmla="*/ 0 w 1549"/>
                <a:gd name="T57" fmla="*/ 0 h 2933"/>
                <a:gd name="T58" fmla="*/ 0 w 1549"/>
                <a:gd name="T59" fmla="*/ 0 h 2933"/>
                <a:gd name="T60" fmla="*/ 0 w 1549"/>
                <a:gd name="T61" fmla="*/ 0 h 2933"/>
                <a:gd name="T62" fmla="*/ 0 w 1549"/>
                <a:gd name="T63" fmla="*/ 0 h 2933"/>
                <a:gd name="T64" fmla="*/ 0 w 1549"/>
                <a:gd name="T65" fmla="*/ 0 h 2933"/>
                <a:gd name="T66" fmla="*/ 0 w 1549"/>
                <a:gd name="T67" fmla="*/ 0 h 2933"/>
                <a:gd name="T68" fmla="*/ 0 w 1549"/>
                <a:gd name="T69" fmla="*/ 0 h 2933"/>
                <a:gd name="T70" fmla="*/ 0 w 1549"/>
                <a:gd name="T71" fmla="*/ 0 h 2933"/>
                <a:gd name="T72" fmla="*/ 0 w 1549"/>
                <a:gd name="T73" fmla="*/ 0 h 2933"/>
                <a:gd name="T74" fmla="*/ 0 w 1549"/>
                <a:gd name="T75" fmla="*/ 0 h 2933"/>
                <a:gd name="T76" fmla="*/ 0 w 1549"/>
                <a:gd name="T77" fmla="*/ 0 h 293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549"/>
                <a:gd name="T118" fmla="*/ 0 h 2933"/>
                <a:gd name="T119" fmla="*/ 1549 w 1549"/>
                <a:gd name="T120" fmla="*/ 2933 h 2933"/>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549" h="2933">
                  <a:moveTo>
                    <a:pt x="0" y="2641"/>
                  </a:moveTo>
                  <a:lnTo>
                    <a:pt x="38" y="1868"/>
                  </a:lnTo>
                  <a:lnTo>
                    <a:pt x="101" y="1594"/>
                  </a:lnTo>
                  <a:lnTo>
                    <a:pt x="264" y="1486"/>
                  </a:lnTo>
                  <a:lnTo>
                    <a:pt x="419" y="1464"/>
                  </a:lnTo>
                  <a:lnTo>
                    <a:pt x="552" y="1403"/>
                  </a:lnTo>
                  <a:lnTo>
                    <a:pt x="607" y="1286"/>
                  </a:lnTo>
                  <a:lnTo>
                    <a:pt x="615" y="1109"/>
                  </a:lnTo>
                  <a:lnTo>
                    <a:pt x="560" y="1011"/>
                  </a:lnTo>
                  <a:lnTo>
                    <a:pt x="560" y="954"/>
                  </a:lnTo>
                  <a:lnTo>
                    <a:pt x="513" y="882"/>
                  </a:lnTo>
                  <a:lnTo>
                    <a:pt x="475" y="725"/>
                  </a:lnTo>
                  <a:lnTo>
                    <a:pt x="481" y="701"/>
                  </a:lnTo>
                  <a:lnTo>
                    <a:pt x="443" y="583"/>
                  </a:lnTo>
                  <a:lnTo>
                    <a:pt x="481" y="340"/>
                  </a:lnTo>
                  <a:lnTo>
                    <a:pt x="570" y="226"/>
                  </a:lnTo>
                  <a:lnTo>
                    <a:pt x="667" y="69"/>
                  </a:lnTo>
                  <a:lnTo>
                    <a:pt x="864" y="0"/>
                  </a:lnTo>
                  <a:lnTo>
                    <a:pt x="1011" y="121"/>
                  </a:lnTo>
                  <a:lnTo>
                    <a:pt x="1068" y="216"/>
                  </a:lnTo>
                  <a:lnTo>
                    <a:pt x="1151" y="265"/>
                  </a:lnTo>
                  <a:lnTo>
                    <a:pt x="1151" y="371"/>
                  </a:lnTo>
                  <a:lnTo>
                    <a:pt x="1160" y="430"/>
                  </a:lnTo>
                  <a:lnTo>
                    <a:pt x="1222" y="550"/>
                  </a:lnTo>
                  <a:lnTo>
                    <a:pt x="1173" y="714"/>
                  </a:lnTo>
                  <a:lnTo>
                    <a:pt x="1183" y="836"/>
                  </a:lnTo>
                  <a:lnTo>
                    <a:pt x="1135" y="954"/>
                  </a:lnTo>
                  <a:lnTo>
                    <a:pt x="1096" y="990"/>
                  </a:lnTo>
                  <a:lnTo>
                    <a:pt x="1096" y="1048"/>
                  </a:lnTo>
                  <a:lnTo>
                    <a:pt x="1051" y="1179"/>
                  </a:lnTo>
                  <a:lnTo>
                    <a:pt x="1019" y="1286"/>
                  </a:lnTo>
                  <a:lnTo>
                    <a:pt x="1112" y="1403"/>
                  </a:lnTo>
                  <a:lnTo>
                    <a:pt x="1276" y="1523"/>
                  </a:lnTo>
                  <a:lnTo>
                    <a:pt x="1447" y="1640"/>
                  </a:lnTo>
                  <a:lnTo>
                    <a:pt x="1525" y="1786"/>
                  </a:lnTo>
                  <a:lnTo>
                    <a:pt x="1549" y="1975"/>
                  </a:lnTo>
                  <a:lnTo>
                    <a:pt x="1546" y="2250"/>
                  </a:lnTo>
                  <a:lnTo>
                    <a:pt x="1543" y="2933"/>
                  </a:lnTo>
                  <a:lnTo>
                    <a:pt x="0" y="2641"/>
                  </a:lnTo>
                  <a:close/>
                </a:path>
              </a:pathLst>
            </a:custGeom>
            <a:solidFill>
              <a:srgbClr val="808080"/>
            </a:solidFill>
            <a:ln w="1588">
              <a:solidFill>
                <a:srgbClr val="808080"/>
              </a:solidFill>
              <a:round/>
              <a:headEnd/>
              <a:tailEnd/>
            </a:ln>
          </p:spPr>
          <p:txBody>
            <a:bodyPr/>
            <a:lstStyle/>
            <a:p>
              <a:endParaRPr lang="en-GB"/>
            </a:p>
          </p:txBody>
        </p:sp>
        <p:sp>
          <p:nvSpPr>
            <p:cNvPr id="19481" name="Freeform 26"/>
            <p:cNvSpPr>
              <a:spLocks/>
            </p:cNvSpPr>
            <p:nvPr/>
          </p:nvSpPr>
          <p:spPr bwMode="auto">
            <a:xfrm>
              <a:off x="1270" y="2379"/>
              <a:ext cx="753" cy="791"/>
            </a:xfrm>
            <a:custGeom>
              <a:avLst/>
              <a:gdLst>
                <a:gd name="T0" fmla="*/ 0 w 1507"/>
                <a:gd name="T1" fmla="*/ 0 h 2372"/>
                <a:gd name="T2" fmla="*/ 0 w 1507"/>
                <a:gd name="T3" fmla="*/ 0 h 2372"/>
                <a:gd name="T4" fmla="*/ 0 w 1507"/>
                <a:gd name="T5" fmla="*/ 0 h 2372"/>
                <a:gd name="T6" fmla="*/ 0 w 1507"/>
                <a:gd name="T7" fmla="*/ 0 h 2372"/>
                <a:gd name="T8" fmla="*/ 0 w 1507"/>
                <a:gd name="T9" fmla="*/ 0 h 2372"/>
                <a:gd name="T10" fmla="*/ 0 w 1507"/>
                <a:gd name="T11" fmla="*/ 0 h 2372"/>
                <a:gd name="T12" fmla="*/ 0 w 1507"/>
                <a:gd name="T13" fmla="*/ 0 h 2372"/>
                <a:gd name="T14" fmla="*/ 0 w 1507"/>
                <a:gd name="T15" fmla="*/ 0 h 2372"/>
                <a:gd name="T16" fmla="*/ 0 w 1507"/>
                <a:gd name="T17" fmla="*/ 0 h 2372"/>
                <a:gd name="T18" fmla="*/ 0 w 1507"/>
                <a:gd name="T19" fmla="*/ 0 h 2372"/>
                <a:gd name="T20" fmla="*/ 0 w 1507"/>
                <a:gd name="T21" fmla="*/ 0 h 2372"/>
                <a:gd name="T22" fmla="*/ 0 w 1507"/>
                <a:gd name="T23" fmla="*/ 0 h 2372"/>
                <a:gd name="T24" fmla="*/ 0 w 1507"/>
                <a:gd name="T25" fmla="*/ 0 h 2372"/>
                <a:gd name="T26" fmla="*/ 0 w 1507"/>
                <a:gd name="T27" fmla="*/ 0 h 2372"/>
                <a:gd name="T28" fmla="*/ 0 w 1507"/>
                <a:gd name="T29" fmla="*/ 0 h 2372"/>
                <a:gd name="T30" fmla="*/ 0 w 1507"/>
                <a:gd name="T31" fmla="*/ 0 h 2372"/>
                <a:gd name="T32" fmla="*/ 0 w 1507"/>
                <a:gd name="T33" fmla="*/ 0 h 2372"/>
                <a:gd name="T34" fmla="*/ 0 w 1507"/>
                <a:gd name="T35" fmla="*/ 0 h 2372"/>
                <a:gd name="T36" fmla="*/ 0 w 1507"/>
                <a:gd name="T37" fmla="*/ 0 h 2372"/>
                <a:gd name="T38" fmla="*/ 0 w 1507"/>
                <a:gd name="T39" fmla="*/ 0 h 2372"/>
                <a:gd name="T40" fmla="*/ 0 w 1507"/>
                <a:gd name="T41" fmla="*/ 0 h 2372"/>
                <a:gd name="T42" fmla="*/ 0 w 1507"/>
                <a:gd name="T43" fmla="*/ 0 h 2372"/>
                <a:gd name="T44" fmla="*/ 0 w 1507"/>
                <a:gd name="T45" fmla="*/ 0 h 2372"/>
                <a:gd name="T46" fmla="*/ 0 w 1507"/>
                <a:gd name="T47" fmla="*/ 0 h 2372"/>
                <a:gd name="T48" fmla="*/ 0 w 1507"/>
                <a:gd name="T49" fmla="*/ 0 h 2372"/>
                <a:gd name="T50" fmla="*/ 0 w 1507"/>
                <a:gd name="T51" fmla="*/ 0 h 2372"/>
                <a:gd name="T52" fmla="*/ 0 w 1507"/>
                <a:gd name="T53" fmla="*/ 0 h 2372"/>
                <a:gd name="T54" fmla="*/ 0 w 1507"/>
                <a:gd name="T55" fmla="*/ 0 h 2372"/>
                <a:gd name="T56" fmla="*/ 0 w 1507"/>
                <a:gd name="T57" fmla="*/ 0 h 2372"/>
                <a:gd name="T58" fmla="*/ 0 w 1507"/>
                <a:gd name="T59" fmla="*/ 0 h 2372"/>
                <a:gd name="T60" fmla="*/ 0 w 1507"/>
                <a:gd name="T61" fmla="*/ 0 h 2372"/>
                <a:gd name="T62" fmla="*/ 0 w 1507"/>
                <a:gd name="T63" fmla="*/ 0 h 2372"/>
                <a:gd name="T64" fmla="*/ 0 w 1507"/>
                <a:gd name="T65" fmla="*/ 0 h 2372"/>
                <a:gd name="T66" fmla="*/ 0 w 1507"/>
                <a:gd name="T67" fmla="*/ 0 h 2372"/>
                <a:gd name="T68" fmla="*/ 0 w 1507"/>
                <a:gd name="T69" fmla="*/ 0 h 2372"/>
                <a:gd name="T70" fmla="*/ 0 w 1507"/>
                <a:gd name="T71" fmla="*/ 0 h 2372"/>
                <a:gd name="T72" fmla="*/ 0 w 1507"/>
                <a:gd name="T73" fmla="*/ 0 h 2372"/>
                <a:gd name="T74" fmla="*/ 0 w 1507"/>
                <a:gd name="T75" fmla="*/ 0 h 2372"/>
                <a:gd name="T76" fmla="*/ 0 w 1507"/>
                <a:gd name="T77" fmla="*/ 0 h 237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507"/>
                <a:gd name="T118" fmla="*/ 0 h 2372"/>
                <a:gd name="T119" fmla="*/ 1507 w 1507"/>
                <a:gd name="T120" fmla="*/ 2372 h 237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507" h="2372">
                  <a:moveTo>
                    <a:pt x="0" y="2366"/>
                  </a:moveTo>
                  <a:lnTo>
                    <a:pt x="40" y="1865"/>
                  </a:lnTo>
                  <a:lnTo>
                    <a:pt x="97" y="1629"/>
                  </a:lnTo>
                  <a:lnTo>
                    <a:pt x="260" y="1501"/>
                  </a:lnTo>
                  <a:lnTo>
                    <a:pt x="421" y="1460"/>
                  </a:lnTo>
                  <a:lnTo>
                    <a:pt x="555" y="1401"/>
                  </a:lnTo>
                  <a:lnTo>
                    <a:pt x="609" y="1284"/>
                  </a:lnTo>
                  <a:lnTo>
                    <a:pt x="615" y="1105"/>
                  </a:lnTo>
                  <a:lnTo>
                    <a:pt x="559" y="1046"/>
                  </a:lnTo>
                  <a:lnTo>
                    <a:pt x="513" y="968"/>
                  </a:lnTo>
                  <a:lnTo>
                    <a:pt x="501" y="919"/>
                  </a:lnTo>
                  <a:lnTo>
                    <a:pt x="475" y="724"/>
                  </a:lnTo>
                  <a:lnTo>
                    <a:pt x="479" y="725"/>
                  </a:lnTo>
                  <a:lnTo>
                    <a:pt x="443" y="579"/>
                  </a:lnTo>
                  <a:lnTo>
                    <a:pt x="484" y="340"/>
                  </a:lnTo>
                  <a:lnTo>
                    <a:pt x="569" y="224"/>
                  </a:lnTo>
                  <a:lnTo>
                    <a:pt x="668" y="70"/>
                  </a:lnTo>
                  <a:lnTo>
                    <a:pt x="864" y="0"/>
                  </a:lnTo>
                  <a:lnTo>
                    <a:pt x="1019" y="87"/>
                  </a:lnTo>
                  <a:lnTo>
                    <a:pt x="1093" y="189"/>
                  </a:lnTo>
                  <a:lnTo>
                    <a:pt x="1154" y="259"/>
                  </a:lnTo>
                  <a:lnTo>
                    <a:pt x="1166" y="358"/>
                  </a:lnTo>
                  <a:lnTo>
                    <a:pt x="1211" y="431"/>
                  </a:lnTo>
                  <a:lnTo>
                    <a:pt x="1222" y="548"/>
                  </a:lnTo>
                  <a:lnTo>
                    <a:pt x="1176" y="712"/>
                  </a:lnTo>
                  <a:lnTo>
                    <a:pt x="1184" y="832"/>
                  </a:lnTo>
                  <a:lnTo>
                    <a:pt x="1138" y="951"/>
                  </a:lnTo>
                  <a:lnTo>
                    <a:pt x="1099" y="987"/>
                  </a:lnTo>
                  <a:lnTo>
                    <a:pt x="1099" y="1043"/>
                  </a:lnTo>
                  <a:lnTo>
                    <a:pt x="1009" y="1159"/>
                  </a:lnTo>
                  <a:lnTo>
                    <a:pt x="1032" y="1372"/>
                  </a:lnTo>
                  <a:lnTo>
                    <a:pt x="1128" y="1514"/>
                  </a:lnTo>
                  <a:lnTo>
                    <a:pt x="1278" y="1582"/>
                  </a:lnTo>
                  <a:lnTo>
                    <a:pt x="1444" y="1664"/>
                  </a:lnTo>
                  <a:lnTo>
                    <a:pt x="1493" y="1784"/>
                  </a:lnTo>
                  <a:lnTo>
                    <a:pt x="1502" y="2027"/>
                  </a:lnTo>
                  <a:lnTo>
                    <a:pt x="1507" y="2206"/>
                  </a:lnTo>
                  <a:lnTo>
                    <a:pt x="1502" y="2372"/>
                  </a:lnTo>
                  <a:lnTo>
                    <a:pt x="0" y="2366"/>
                  </a:lnTo>
                  <a:close/>
                </a:path>
              </a:pathLst>
            </a:custGeom>
            <a:solidFill>
              <a:srgbClr val="DCDCDC"/>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19482" name="Freeform 27"/>
            <p:cNvSpPr>
              <a:spLocks/>
            </p:cNvSpPr>
            <p:nvPr/>
          </p:nvSpPr>
          <p:spPr bwMode="auto">
            <a:xfrm>
              <a:off x="576" y="2383"/>
              <a:ext cx="826" cy="794"/>
            </a:xfrm>
            <a:custGeom>
              <a:avLst/>
              <a:gdLst>
                <a:gd name="T0" fmla="*/ 0 w 1653"/>
                <a:gd name="T1" fmla="*/ 0 h 2380"/>
                <a:gd name="T2" fmla="*/ 0 w 1653"/>
                <a:gd name="T3" fmla="*/ 0 h 2380"/>
                <a:gd name="T4" fmla="*/ 0 w 1653"/>
                <a:gd name="T5" fmla="*/ 0 h 2380"/>
                <a:gd name="T6" fmla="*/ 0 w 1653"/>
                <a:gd name="T7" fmla="*/ 0 h 2380"/>
                <a:gd name="T8" fmla="*/ 0 w 1653"/>
                <a:gd name="T9" fmla="*/ 0 h 2380"/>
                <a:gd name="T10" fmla="*/ 0 w 1653"/>
                <a:gd name="T11" fmla="*/ 0 h 2380"/>
                <a:gd name="T12" fmla="*/ 0 w 1653"/>
                <a:gd name="T13" fmla="*/ 0 h 2380"/>
                <a:gd name="T14" fmla="*/ 0 w 1653"/>
                <a:gd name="T15" fmla="*/ 0 h 2380"/>
                <a:gd name="T16" fmla="*/ 0 w 1653"/>
                <a:gd name="T17" fmla="*/ 0 h 2380"/>
                <a:gd name="T18" fmla="*/ 0 w 1653"/>
                <a:gd name="T19" fmla="*/ 0 h 2380"/>
                <a:gd name="T20" fmla="*/ 0 w 1653"/>
                <a:gd name="T21" fmla="*/ 0 h 2380"/>
                <a:gd name="T22" fmla="*/ 0 w 1653"/>
                <a:gd name="T23" fmla="*/ 0 h 2380"/>
                <a:gd name="T24" fmla="*/ 0 w 1653"/>
                <a:gd name="T25" fmla="*/ 0 h 2380"/>
                <a:gd name="T26" fmla="*/ 0 w 1653"/>
                <a:gd name="T27" fmla="*/ 0 h 2380"/>
                <a:gd name="T28" fmla="*/ 0 w 1653"/>
                <a:gd name="T29" fmla="*/ 0 h 2380"/>
                <a:gd name="T30" fmla="*/ 0 w 1653"/>
                <a:gd name="T31" fmla="*/ 0 h 2380"/>
                <a:gd name="T32" fmla="*/ 0 w 1653"/>
                <a:gd name="T33" fmla="*/ 0 h 2380"/>
                <a:gd name="T34" fmla="*/ 0 w 1653"/>
                <a:gd name="T35" fmla="*/ 0 h 2380"/>
                <a:gd name="T36" fmla="*/ 0 w 1653"/>
                <a:gd name="T37" fmla="*/ 0 h 2380"/>
                <a:gd name="T38" fmla="*/ 0 w 1653"/>
                <a:gd name="T39" fmla="*/ 0 h 2380"/>
                <a:gd name="T40" fmla="*/ 0 w 1653"/>
                <a:gd name="T41" fmla="*/ 0 h 2380"/>
                <a:gd name="T42" fmla="*/ 0 w 1653"/>
                <a:gd name="T43" fmla="*/ 0 h 2380"/>
                <a:gd name="T44" fmla="*/ 0 w 1653"/>
                <a:gd name="T45" fmla="*/ 0 h 2380"/>
                <a:gd name="T46" fmla="*/ 0 w 1653"/>
                <a:gd name="T47" fmla="*/ 0 h 2380"/>
                <a:gd name="T48" fmla="*/ 0 w 1653"/>
                <a:gd name="T49" fmla="*/ 0 h 2380"/>
                <a:gd name="T50" fmla="*/ 0 w 1653"/>
                <a:gd name="T51" fmla="*/ 0 h 2380"/>
                <a:gd name="T52" fmla="*/ 0 w 1653"/>
                <a:gd name="T53" fmla="*/ 0 h 2380"/>
                <a:gd name="T54" fmla="*/ 0 w 1653"/>
                <a:gd name="T55" fmla="*/ 0 h 2380"/>
                <a:gd name="T56" fmla="*/ 0 w 1653"/>
                <a:gd name="T57" fmla="*/ 0 h 2380"/>
                <a:gd name="T58" fmla="*/ 0 w 1653"/>
                <a:gd name="T59" fmla="*/ 0 h 2380"/>
                <a:gd name="T60" fmla="*/ 0 w 1653"/>
                <a:gd name="T61" fmla="*/ 0 h 2380"/>
                <a:gd name="T62" fmla="*/ 0 w 1653"/>
                <a:gd name="T63" fmla="*/ 0 h 2380"/>
                <a:gd name="T64" fmla="*/ 0 w 1653"/>
                <a:gd name="T65" fmla="*/ 0 h 2380"/>
                <a:gd name="T66" fmla="*/ 0 w 1653"/>
                <a:gd name="T67" fmla="*/ 0 h 2380"/>
                <a:gd name="T68" fmla="*/ 0 w 1653"/>
                <a:gd name="T69" fmla="*/ 0 h 2380"/>
                <a:gd name="T70" fmla="*/ 0 w 1653"/>
                <a:gd name="T71" fmla="*/ 0 h 2380"/>
                <a:gd name="T72" fmla="*/ 0 w 1653"/>
                <a:gd name="T73" fmla="*/ 0 h 2380"/>
                <a:gd name="T74" fmla="*/ 0 w 1653"/>
                <a:gd name="T75" fmla="*/ 0 h 238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653"/>
                <a:gd name="T115" fmla="*/ 0 h 2380"/>
                <a:gd name="T116" fmla="*/ 1653 w 1653"/>
                <a:gd name="T117" fmla="*/ 2380 h 238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653" h="2380">
                  <a:moveTo>
                    <a:pt x="0" y="2380"/>
                  </a:moveTo>
                  <a:lnTo>
                    <a:pt x="34" y="1839"/>
                  </a:lnTo>
                  <a:lnTo>
                    <a:pt x="82" y="1712"/>
                  </a:lnTo>
                  <a:lnTo>
                    <a:pt x="153" y="1528"/>
                  </a:lnTo>
                  <a:lnTo>
                    <a:pt x="237" y="1508"/>
                  </a:lnTo>
                  <a:lnTo>
                    <a:pt x="400" y="1473"/>
                  </a:lnTo>
                  <a:lnTo>
                    <a:pt x="478" y="1427"/>
                  </a:lnTo>
                  <a:lnTo>
                    <a:pt x="548" y="1365"/>
                  </a:lnTo>
                  <a:lnTo>
                    <a:pt x="573" y="1208"/>
                  </a:lnTo>
                  <a:lnTo>
                    <a:pt x="495" y="997"/>
                  </a:lnTo>
                  <a:lnTo>
                    <a:pt x="440" y="975"/>
                  </a:lnTo>
                  <a:lnTo>
                    <a:pt x="393" y="747"/>
                  </a:lnTo>
                  <a:lnTo>
                    <a:pt x="425" y="686"/>
                  </a:lnTo>
                  <a:lnTo>
                    <a:pt x="409" y="464"/>
                  </a:lnTo>
                  <a:lnTo>
                    <a:pt x="418" y="246"/>
                  </a:lnTo>
                  <a:lnTo>
                    <a:pt x="472" y="163"/>
                  </a:lnTo>
                  <a:lnTo>
                    <a:pt x="588" y="19"/>
                  </a:lnTo>
                  <a:lnTo>
                    <a:pt x="681" y="0"/>
                  </a:lnTo>
                  <a:lnTo>
                    <a:pt x="806" y="0"/>
                  </a:lnTo>
                  <a:lnTo>
                    <a:pt x="899" y="57"/>
                  </a:lnTo>
                  <a:lnTo>
                    <a:pt x="977" y="163"/>
                  </a:lnTo>
                  <a:lnTo>
                    <a:pt x="1032" y="345"/>
                  </a:lnTo>
                  <a:lnTo>
                    <a:pt x="1046" y="496"/>
                  </a:lnTo>
                  <a:lnTo>
                    <a:pt x="1047" y="631"/>
                  </a:lnTo>
                  <a:lnTo>
                    <a:pt x="1093" y="653"/>
                  </a:lnTo>
                  <a:lnTo>
                    <a:pt x="1079" y="865"/>
                  </a:lnTo>
                  <a:lnTo>
                    <a:pt x="1012" y="903"/>
                  </a:lnTo>
                  <a:lnTo>
                    <a:pt x="993" y="1030"/>
                  </a:lnTo>
                  <a:lnTo>
                    <a:pt x="968" y="1179"/>
                  </a:lnTo>
                  <a:lnTo>
                    <a:pt x="984" y="1296"/>
                  </a:lnTo>
                  <a:lnTo>
                    <a:pt x="1070" y="1368"/>
                  </a:lnTo>
                  <a:lnTo>
                    <a:pt x="1186" y="1413"/>
                  </a:lnTo>
                  <a:lnTo>
                    <a:pt x="1351" y="1447"/>
                  </a:lnTo>
                  <a:lnTo>
                    <a:pt x="1468" y="1462"/>
                  </a:lnTo>
                  <a:lnTo>
                    <a:pt x="1531" y="1579"/>
                  </a:lnTo>
                  <a:lnTo>
                    <a:pt x="1578" y="1687"/>
                  </a:lnTo>
                  <a:lnTo>
                    <a:pt x="1653" y="2353"/>
                  </a:lnTo>
                  <a:lnTo>
                    <a:pt x="0" y="2380"/>
                  </a:lnTo>
                  <a:close/>
                </a:path>
              </a:pathLst>
            </a:custGeom>
            <a:solidFill>
              <a:srgbClr val="DCDCDC"/>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19483" name="Freeform 28"/>
            <p:cNvSpPr>
              <a:spLocks/>
            </p:cNvSpPr>
            <p:nvPr/>
          </p:nvSpPr>
          <p:spPr bwMode="auto">
            <a:xfrm>
              <a:off x="4013" y="2188"/>
              <a:ext cx="781" cy="992"/>
            </a:xfrm>
            <a:custGeom>
              <a:avLst/>
              <a:gdLst>
                <a:gd name="T0" fmla="*/ 1 w 1562"/>
                <a:gd name="T1" fmla="*/ 0 h 2975"/>
                <a:gd name="T2" fmla="*/ 0 w 1562"/>
                <a:gd name="T3" fmla="*/ 0 h 2975"/>
                <a:gd name="T4" fmla="*/ 1 w 1562"/>
                <a:gd name="T5" fmla="*/ 0 h 2975"/>
                <a:gd name="T6" fmla="*/ 1 w 1562"/>
                <a:gd name="T7" fmla="*/ 0 h 2975"/>
                <a:gd name="T8" fmla="*/ 1 w 1562"/>
                <a:gd name="T9" fmla="*/ 0 h 2975"/>
                <a:gd name="T10" fmla="*/ 1 w 1562"/>
                <a:gd name="T11" fmla="*/ 0 h 2975"/>
                <a:gd name="T12" fmla="*/ 1 w 1562"/>
                <a:gd name="T13" fmla="*/ 0 h 2975"/>
                <a:gd name="T14" fmla="*/ 1 w 1562"/>
                <a:gd name="T15" fmla="*/ 0 h 2975"/>
                <a:gd name="T16" fmla="*/ 1 w 1562"/>
                <a:gd name="T17" fmla="*/ 0 h 2975"/>
                <a:gd name="T18" fmla="*/ 1 w 1562"/>
                <a:gd name="T19" fmla="*/ 0 h 2975"/>
                <a:gd name="T20" fmla="*/ 1 w 1562"/>
                <a:gd name="T21" fmla="*/ 0 h 2975"/>
                <a:gd name="T22" fmla="*/ 1 w 1562"/>
                <a:gd name="T23" fmla="*/ 0 h 2975"/>
                <a:gd name="T24" fmla="*/ 1 w 1562"/>
                <a:gd name="T25" fmla="*/ 0 h 2975"/>
                <a:gd name="T26" fmla="*/ 1 w 1562"/>
                <a:gd name="T27" fmla="*/ 0 h 2975"/>
                <a:gd name="T28" fmla="*/ 1 w 1562"/>
                <a:gd name="T29" fmla="*/ 0 h 2975"/>
                <a:gd name="T30" fmla="*/ 1 w 1562"/>
                <a:gd name="T31" fmla="*/ 0 h 2975"/>
                <a:gd name="T32" fmla="*/ 1 w 1562"/>
                <a:gd name="T33" fmla="*/ 0 h 2975"/>
                <a:gd name="T34" fmla="*/ 1 w 1562"/>
                <a:gd name="T35" fmla="*/ 0 h 2975"/>
                <a:gd name="T36" fmla="*/ 1 w 1562"/>
                <a:gd name="T37" fmla="*/ 0 h 2975"/>
                <a:gd name="T38" fmla="*/ 1 w 1562"/>
                <a:gd name="T39" fmla="*/ 0 h 2975"/>
                <a:gd name="T40" fmla="*/ 1 w 1562"/>
                <a:gd name="T41" fmla="*/ 0 h 2975"/>
                <a:gd name="T42" fmla="*/ 1 w 1562"/>
                <a:gd name="T43" fmla="*/ 0 h 2975"/>
                <a:gd name="T44" fmla="*/ 1 w 1562"/>
                <a:gd name="T45" fmla="*/ 0 h 2975"/>
                <a:gd name="T46" fmla="*/ 1 w 1562"/>
                <a:gd name="T47" fmla="*/ 0 h 2975"/>
                <a:gd name="T48" fmla="*/ 1 w 1562"/>
                <a:gd name="T49" fmla="*/ 0 h 2975"/>
                <a:gd name="T50" fmla="*/ 1 w 1562"/>
                <a:gd name="T51" fmla="*/ 0 h 2975"/>
                <a:gd name="T52" fmla="*/ 1 w 1562"/>
                <a:gd name="T53" fmla="*/ 0 h 2975"/>
                <a:gd name="T54" fmla="*/ 1 w 1562"/>
                <a:gd name="T55" fmla="*/ 0 h 2975"/>
                <a:gd name="T56" fmla="*/ 1 w 1562"/>
                <a:gd name="T57" fmla="*/ 0 h 2975"/>
                <a:gd name="T58" fmla="*/ 1 w 1562"/>
                <a:gd name="T59" fmla="*/ 0 h 2975"/>
                <a:gd name="T60" fmla="*/ 1 w 1562"/>
                <a:gd name="T61" fmla="*/ 0 h 2975"/>
                <a:gd name="T62" fmla="*/ 1 w 1562"/>
                <a:gd name="T63" fmla="*/ 0 h 2975"/>
                <a:gd name="T64" fmla="*/ 1 w 1562"/>
                <a:gd name="T65" fmla="*/ 0 h 2975"/>
                <a:gd name="T66" fmla="*/ 1 w 1562"/>
                <a:gd name="T67" fmla="*/ 0 h 2975"/>
                <a:gd name="T68" fmla="*/ 1 w 1562"/>
                <a:gd name="T69" fmla="*/ 0 h 2975"/>
                <a:gd name="T70" fmla="*/ 1 w 1562"/>
                <a:gd name="T71" fmla="*/ 0 h 297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562"/>
                <a:gd name="T109" fmla="*/ 0 h 2975"/>
                <a:gd name="T110" fmla="*/ 1562 w 1562"/>
                <a:gd name="T111" fmla="*/ 2975 h 297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562" h="2975">
                  <a:moveTo>
                    <a:pt x="30" y="2946"/>
                  </a:moveTo>
                  <a:lnTo>
                    <a:pt x="17" y="2910"/>
                  </a:lnTo>
                  <a:lnTo>
                    <a:pt x="7" y="2816"/>
                  </a:lnTo>
                  <a:lnTo>
                    <a:pt x="0" y="2527"/>
                  </a:lnTo>
                  <a:lnTo>
                    <a:pt x="13" y="2049"/>
                  </a:lnTo>
                  <a:lnTo>
                    <a:pt x="30" y="1934"/>
                  </a:lnTo>
                  <a:lnTo>
                    <a:pt x="56" y="1827"/>
                  </a:lnTo>
                  <a:lnTo>
                    <a:pt x="129" y="1758"/>
                  </a:lnTo>
                  <a:lnTo>
                    <a:pt x="258" y="1658"/>
                  </a:lnTo>
                  <a:lnTo>
                    <a:pt x="464" y="1489"/>
                  </a:lnTo>
                  <a:lnTo>
                    <a:pt x="441" y="1454"/>
                  </a:lnTo>
                  <a:lnTo>
                    <a:pt x="367" y="1394"/>
                  </a:lnTo>
                  <a:lnTo>
                    <a:pt x="290" y="1329"/>
                  </a:lnTo>
                  <a:lnTo>
                    <a:pt x="253" y="1280"/>
                  </a:lnTo>
                  <a:lnTo>
                    <a:pt x="259" y="1262"/>
                  </a:lnTo>
                  <a:lnTo>
                    <a:pt x="274" y="1258"/>
                  </a:lnTo>
                  <a:lnTo>
                    <a:pt x="288" y="1255"/>
                  </a:lnTo>
                  <a:lnTo>
                    <a:pt x="294" y="1238"/>
                  </a:lnTo>
                  <a:lnTo>
                    <a:pt x="293" y="1217"/>
                  </a:lnTo>
                  <a:lnTo>
                    <a:pt x="290" y="1204"/>
                  </a:lnTo>
                  <a:lnTo>
                    <a:pt x="279" y="1196"/>
                  </a:lnTo>
                  <a:lnTo>
                    <a:pt x="273" y="1190"/>
                  </a:lnTo>
                  <a:lnTo>
                    <a:pt x="272" y="1178"/>
                  </a:lnTo>
                  <a:lnTo>
                    <a:pt x="273" y="1155"/>
                  </a:lnTo>
                  <a:lnTo>
                    <a:pt x="302" y="970"/>
                  </a:lnTo>
                  <a:lnTo>
                    <a:pt x="317" y="866"/>
                  </a:lnTo>
                  <a:lnTo>
                    <a:pt x="321" y="823"/>
                  </a:lnTo>
                  <a:lnTo>
                    <a:pt x="323" y="788"/>
                  </a:lnTo>
                  <a:lnTo>
                    <a:pt x="302" y="650"/>
                  </a:lnTo>
                  <a:lnTo>
                    <a:pt x="290" y="576"/>
                  </a:lnTo>
                  <a:lnTo>
                    <a:pt x="286" y="544"/>
                  </a:lnTo>
                  <a:lnTo>
                    <a:pt x="285" y="514"/>
                  </a:lnTo>
                  <a:lnTo>
                    <a:pt x="315" y="351"/>
                  </a:lnTo>
                  <a:lnTo>
                    <a:pt x="365" y="198"/>
                  </a:lnTo>
                  <a:lnTo>
                    <a:pt x="448" y="79"/>
                  </a:lnTo>
                  <a:lnTo>
                    <a:pt x="500" y="27"/>
                  </a:lnTo>
                  <a:lnTo>
                    <a:pt x="548" y="0"/>
                  </a:lnTo>
                  <a:lnTo>
                    <a:pt x="577" y="13"/>
                  </a:lnTo>
                  <a:lnTo>
                    <a:pt x="607" y="37"/>
                  </a:lnTo>
                  <a:lnTo>
                    <a:pt x="688" y="82"/>
                  </a:lnTo>
                  <a:lnTo>
                    <a:pt x="718" y="71"/>
                  </a:lnTo>
                  <a:lnTo>
                    <a:pt x="746" y="61"/>
                  </a:lnTo>
                  <a:lnTo>
                    <a:pt x="791" y="92"/>
                  </a:lnTo>
                  <a:lnTo>
                    <a:pt x="843" y="154"/>
                  </a:lnTo>
                  <a:lnTo>
                    <a:pt x="923" y="292"/>
                  </a:lnTo>
                  <a:lnTo>
                    <a:pt x="969" y="448"/>
                  </a:lnTo>
                  <a:lnTo>
                    <a:pt x="1004" y="615"/>
                  </a:lnTo>
                  <a:lnTo>
                    <a:pt x="1047" y="950"/>
                  </a:lnTo>
                  <a:lnTo>
                    <a:pt x="1055" y="1215"/>
                  </a:lnTo>
                  <a:lnTo>
                    <a:pt x="1059" y="1307"/>
                  </a:lnTo>
                  <a:lnTo>
                    <a:pt x="1061" y="1358"/>
                  </a:lnTo>
                  <a:lnTo>
                    <a:pt x="1061" y="1381"/>
                  </a:lnTo>
                  <a:lnTo>
                    <a:pt x="1060" y="1404"/>
                  </a:lnTo>
                  <a:lnTo>
                    <a:pt x="1053" y="1434"/>
                  </a:lnTo>
                  <a:lnTo>
                    <a:pt x="1047" y="1472"/>
                  </a:lnTo>
                  <a:lnTo>
                    <a:pt x="1091" y="1537"/>
                  </a:lnTo>
                  <a:lnTo>
                    <a:pt x="1149" y="1586"/>
                  </a:lnTo>
                  <a:lnTo>
                    <a:pt x="1295" y="1707"/>
                  </a:lnTo>
                  <a:lnTo>
                    <a:pt x="1549" y="2224"/>
                  </a:lnTo>
                  <a:lnTo>
                    <a:pt x="1556" y="2331"/>
                  </a:lnTo>
                  <a:lnTo>
                    <a:pt x="1550" y="2347"/>
                  </a:lnTo>
                  <a:lnTo>
                    <a:pt x="1549" y="2379"/>
                  </a:lnTo>
                  <a:lnTo>
                    <a:pt x="1549" y="2405"/>
                  </a:lnTo>
                  <a:lnTo>
                    <a:pt x="1549" y="2441"/>
                  </a:lnTo>
                  <a:lnTo>
                    <a:pt x="1559" y="2761"/>
                  </a:lnTo>
                  <a:lnTo>
                    <a:pt x="1562" y="2901"/>
                  </a:lnTo>
                  <a:lnTo>
                    <a:pt x="1562" y="2926"/>
                  </a:lnTo>
                  <a:lnTo>
                    <a:pt x="1561" y="2945"/>
                  </a:lnTo>
                  <a:lnTo>
                    <a:pt x="1555" y="2962"/>
                  </a:lnTo>
                  <a:lnTo>
                    <a:pt x="756" y="2975"/>
                  </a:lnTo>
                  <a:lnTo>
                    <a:pt x="362" y="2971"/>
                  </a:lnTo>
                  <a:lnTo>
                    <a:pt x="30" y="2946"/>
                  </a:lnTo>
                  <a:close/>
                </a:path>
              </a:pathLst>
            </a:custGeom>
            <a:solidFill>
              <a:srgbClr val="C0C0C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19484" name="Freeform 29"/>
            <p:cNvSpPr>
              <a:spLocks/>
            </p:cNvSpPr>
            <p:nvPr/>
          </p:nvSpPr>
          <p:spPr bwMode="auto">
            <a:xfrm>
              <a:off x="4455" y="2384"/>
              <a:ext cx="826" cy="793"/>
            </a:xfrm>
            <a:custGeom>
              <a:avLst/>
              <a:gdLst>
                <a:gd name="T0" fmla="*/ 0 w 1654"/>
                <a:gd name="T1" fmla="*/ 0 h 2380"/>
                <a:gd name="T2" fmla="*/ 0 w 1654"/>
                <a:gd name="T3" fmla="*/ 0 h 2380"/>
                <a:gd name="T4" fmla="*/ 0 w 1654"/>
                <a:gd name="T5" fmla="*/ 0 h 2380"/>
                <a:gd name="T6" fmla="*/ 0 w 1654"/>
                <a:gd name="T7" fmla="*/ 0 h 2380"/>
                <a:gd name="T8" fmla="*/ 0 w 1654"/>
                <a:gd name="T9" fmla="*/ 0 h 2380"/>
                <a:gd name="T10" fmla="*/ 0 w 1654"/>
                <a:gd name="T11" fmla="*/ 0 h 2380"/>
                <a:gd name="T12" fmla="*/ 0 w 1654"/>
                <a:gd name="T13" fmla="*/ 0 h 2380"/>
                <a:gd name="T14" fmla="*/ 0 w 1654"/>
                <a:gd name="T15" fmla="*/ 0 h 2380"/>
                <a:gd name="T16" fmla="*/ 0 w 1654"/>
                <a:gd name="T17" fmla="*/ 0 h 2380"/>
                <a:gd name="T18" fmla="*/ 0 w 1654"/>
                <a:gd name="T19" fmla="*/ 0 h 2380"/>
                <a:gd name="T20" fmla="*/ 0 w 1654"/>
                <a:gd name="T21" fmla="*/ 0 h 2380"/>
                <a:gd name="T22" fmla="*/ 0 w 1654"/>
                <a:gd name="T23" fmla="*/ 0 h 2380"/>
                <a:gd name="T24" fmla="*/ 0 w 1654"/>
                <a:gd name="T25" fmla="*/ 0 h 2380"/>
                <a:gd name="T26" fmla="*/ 0 w 1654"/>
                <a:gd name="T27" fmla="*/ 0 h 2380"/>
                <a:gd name="T28" fmla="*/ 0 w 1654"/>
                <a:gd name="T29" fmla="*/ 0 h 2380"/>
                <a:gd name="T30" fmla="*/ 0 w 1654"/>
                <a:gd name="T31" fmla="*/ 0 h 2380"/>
                <a:gd name="T32" fmla="*/ 0 w 1654"/>
                <a:gd name="T33" fmla="*/ 0 h 2380"/>
                <a:gd name="T34" fmla="*/ 0 w 1654"/>
                <a:gd name="T35" fmla="*/ 0 h 2380"/>
                <a:gd name="T36" fmla="*/ 0 w 1654"/>
                <a:gd name="T37" fmla="*/ 0 h 2380"/>
                <a:gd name="T38" fmla="*/ 0 w 1654"/>
                <a:gd name="T39" fmla="*/ 0 h 2380"/>
                <a:gd name="T40" fmla="*/ 0 w 1654"/>
                <a:gd name="T41" fmla="*/ 0 h 2380"/>
                <a:gd name="T42" fmla="*/ 0 w 1654"/>
                <a:gd name="T43" fmla="*/ 0 h 2380"/>
                <a:gd name="T44" fmla="*/ 0 w 1654"/>
                <a:gd name="T45" fmla="*/ 0 h 2380"/>
                <a:gd name="T46" fmla="*/ 0 w 1654"/>
                <a:gd name="T47" fmla="*/ 0 h 2380"/>
                <a:gd name="T48" fmla="*/ 0 w 1654"/>
                <a:gd name="T49" fmla="*/ 0 h 2380"/>
                <a:gd name="T50" fmla="*/ 0 w 1654"/>
                <a:gd name="T51" fmla="*/ 0 h 2380"/>
                <a:gd name="T52" fmla="*/ 0 w 1654"/>
                <a:gd name="T53" fmla="*/ 0 h 2380"/>
                <a:gd name="T54" fmla="*/ 0 w 1654"/>
                <a:gd name="T55" fmla="*/ 0 h 2380"/>
                <a:gd name="T56" fmla="*/ 0 w 1654"/>
                <a:gd name="T57" fmla="*/ 0 h 2380"/>
                <a:gd name="T58" fmla="*/ 0 w 1654"/>
                <a:gd name="T59" fmla="*/ 0 h 2380"/>
                <a:gd name="T60" fmla="*/ 0 w 1654"/>
                <a:gd name="T61" fmla="*/ 0 h 2380"/>
                <a:gd name="T62" fmla="*/ 0 w 1654"/>
                <a:gd name="T63" fmla="*/ 0 h 2380"/>
                <a:gd name="T64" fmla="*/ 0 w 1654"/>
                <a:gd name="T65" fmla="*/ 0 h 2380"/>
                <a:gd name="T66" fmla="*/ 0 w 1654"/>
                <a:gd name="T67" fmla="*/ 0 h 2380"/>
                <a:gd name="T68" fmla="*/ 0 w 1654"/>
                <a:gd name="T69" fmla="*/ 0 h 2380"/>
                <a:gd name="T70" fmla="*/ 0 w 1654"/>
                <a:gd name="T71" fmla="*/ 0 h 2380"/>
                <a:gd name="T72" fmla="*/ 0 w 1654"/>
                <a:gd name="T73" fmla="*/ 0 h 2380"/>
                <a:gd name="T74" fmla="*/ 0 w 1654"/>
                <a:gd name="T75" fmla="*/ 0 h 238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654"/>
                <a:gd name="T115" fmla="*/ 0 h 2380"/>
                <a:gd name="T116" fmla="*/ 1654 w 1654"/>
                <a:gd name="T117" fmla="*/ 2380 h 238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654" h="2380">
                  <a:moveTo>
                    <a:pt x="0" y="2380"/>
                  </a:moveTo>
                  <a:lnTo>
                    <a:pt x="34" y="1838"/>
                  </a:lnTo>
                  <a:lnTo>
                    <a:pt x="82" y="1711"/>
                  </a:lnTo>
                  <a:lnTo>
                    <a:pt x="154" y="1528"/>
                  </a:lnTo>
                  <a:lnTo>
                    <a:pt x="238" y="1508"/>
                  </a:lnTo>
                  <a:lnTo>
                    <a:pt x="400" y="1473"/>
                  </a:lnTo>
                  <a:lnTo>
                    <a:pt x="478" y="1427"/>
                  </a:lnTo>
                  <a:lnTo>
                    <a:pt x="548" y="1365"/>
                  </a:lnTo>
                  <a:lnTo>
                    <a:pt x="573" y="1207"/>
                  </a:lnTo>
                  <a:lnTo>
                    <a:pt x="495" y="996"/>
                  </a:lnTo>
                  <a:lnTo>
                    <a:pt x="440" y="975"/>
                  </a:lnTo>
                  <a:lnTo>
                    <a:pt x="393" y="746"/>
                  </a:lnTo>
                  <a:lnTo>
                    <a:pt x="426" y="686"/>
                  </a:lnTo>
                  <a:lnTo>
                    <a:pt x="409" y="463"/>
                  </a:lnTo>
                  <a:lnTo>
                    <a:pt x="419" y="245"/>
                  </a:lnTo>
                  <a:lnTo>
                    <a:pt x="473" y="163"/>
                  </a:lnTo>
                  <a:lnTo>
                    <a:pt x="588" y="18"/>
                  </a:lnTo>
                  <a:lnTo>
                    <a:pt x="681" y="0"/>
                  </a:lnTo>
                  <a:lnTo>
                    <a:pt x="806" y="0"/>
                  </a:lnTo>
                  <a:lnTo>
                    <a:pt x="899" y="56"/>
                  </a:lnTo>
                  <a:lnTo>
                    <a:pt x="978" y="163"/>
                  </a:lnTo>
                  <a:lnTo>
                    <a:pt x="1032" y="345"/>
                  </a:lnTo>
                  <a:lnTo>
                    <a:pt x="1046" y="495"/>
                  </a:lnTo>
                  <a:lnTo>
                    <a:pt x="1047" y="631"/>
                  </a:lnTo>
                  <a:lnTo>
                    <a:pt x="1093" y="653"/>
                  </a:lnTo>
                  <a:lnTo>
                    <a:pt x="1079" y="865"/>
                  </a:lnTo>
                  <a:lnTo>
                    <a:pt x="1013" y="902"/>
                  </a:lnTo>
                  <a:lnTo>
                    <a:pt x="993" y="1029"/>
                  </a:lnTo>
                  <a:lnTo>
                    <a:pt x="969" y="1178"/>
                  </a:lnTo>
                  <a:lnTo>
                    <a:pt x="984" y="1295"/>
                  </a:lnTo>
                  <a:lnTo>
                    <a:pt x="1071" y="1367"/>
                  </a:lnTo>
                  <a:lnTo>
                    <a:pt x="1186" y="1412"/>
                  </a:lnTo>
                  <a:lnTo>
                    <a:pt x="1351" y="1447"/>
                  </a:lnTo>
                  <a:lnTo>
                    <a:pt x="1469" y="1461"/>
                  </a:lnTo>
                  <a:lnTo>
                    <a:pt x="1531" y="1578"/>
                  </a:lnTo>
                  <a:lnTo>
                    <a:pt x="1578" y="1687"/>
                  </a:lnTo>
                  <a:lnTo>
                    <a:pt x="1654" y="2352"/>
                  </a:lnTo>
                  <a:lnTo>
                    <a:pt x="0" y="2380"/>
                  </a:lnTo>
                  <a:close/>
                </a:path>
              </a:pathLst>
            </a:custGeom>
            <a:solidFill>
              <a:srgbClr val="DCDCDC"/>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19485" name="Freeform 30"/>
            <p:cNvSpPr>
              <a:spLocks/>
            </p:cNvSpPr>
            <p:nvPr/>
          </p:nvSpPr>
          <p:spPr bwMode="auto">
            <a:xfrm>
              <a:off x="3609" y="2463"/>
              <a:ext cx="849" cy="708"/>
            </a:xfrm>
            <a:custGeom>
              <a:avLst/>
              <a:gdLst>
                <a:gd name="T0" fmla="*/ 0 w 1697"/>
                <a:gd name="T1" fmla="*/ 0 h 2123"/>
                <a:gd name="T2" fmla="*/ 1 w 1697"/>
                <a:gd name="T3" fmla="*/ 0 h 2123"/>
                <a:gd name="T4" fmla="*/ 1 w 1697"/>
                <a:gd name="T5" fmla="*/ 0 h 2123"/>
                <a:gd name="T6" fmla="*/ 1 w 1697"/>
                <a:gd name="T7" fmla="*/ 0 h 2123"/>
                <a:gd name="T8" fmla="*/ 1 w 1697"/>
                <a:gd name="T9" fmla="*/ 0 h 2123"/>
                <a:gd name="T10" fmla="*/ 1 w 1697"/>
                <a:gd name="T11" fmla="*/ 0 h 2123"/>
                <a:gd name="T12" fmla="*/ 1 w 1697"/>
                <a:gd name="T13" fmla="*/ 0 h 2123"/>
                <a:gd name="T14" fmla="*/ 1 w 1697"/>
                <a:gd name="T15" fmla="*/ 0 h 2123"/>
                <a:gd name="T16" fmla="*/ 1 w 1697"/>
                <a:gd name="T17" fmla="*/ 0 h 2123"/>
                <a:gd name="T18" fmla="*/ 1 w 1697"/>
                <a:gd name="T19" fmla="*/ 0 h 2123"/>
                <a:gd name="T20" fmla="*/ 1 w 1697"/>
                <a:gd name="T21" fmla="*/ 0 h 2123"/>
                <a:gd name="T22" fmla="*/ 1 w 1697"/>
                <a:gd name="T23" fmla="*/ 0 h 2123"/>
                <a:gd name="T24" fmla="*/ 1 w 1697"/>
                <a:gd name="T25" fmla="*/ 0 h 2123"/>
                <a:gd name="T26" fmla="*/ 1 w 1697"/>
                <a:gd name="T27" fmla="*/ 0 h 2123"/>
                <a:gd name="T28" fmla="*/ 1 w 1697"/>
                <a:gd name="T29" fmla="*/ 0 h 2123"/>
                <a:gd name="T30" fmla="*/ 1 w 1697"/>
                <a:gd name="T31" fmla="*/ 0 h 2123"/>
                <a:gd name="T32" fmla="*/ 1 w 1697"/>
                <a:gd name="T33" fmla="*/ 0 h 2123"/>
                <a:gd name="T34" fmla="*/ 1 w 1697"/>
                <a:gd name="T35" fmla="*/ 0 h 2123"/>
                <a:gd name="T36" fmla="*/ 1 w 1697"/>
                <a:gd name="T37" fmla="*/ 0 h 2123"/>
                <a:gd name="T38" fmla="*/ 1 w 1697"/>
                <a:gd name="T39" fmla="*/ 0 h 2123"/>
                <a:gd name="T40" fmla="*/ 1 w 1697"/>
                <a:gd name="T41" fmla="*/ 0 h 2123"/>
                <a:gd name="T42" fmla="*/ 1 w 1697"/>
                <a:gd name="T43" fmla="*/ 0 h 2123"/>
                <a:gd name="T44" fmla="*/ 1 w 1697"/>
                <a:gd name="T45" fmla="*/ 0 h 2123"/>
                <a:gd name="T46" fmla="*/ 1 w 1697"/>
                <a:gd name="T47" fmla="*/ 0 h 2123"/>
                <a:gd name="T48" fmla="*/ 1 w 1697"/>
                <a:gd name="T49" fmla="*/ 0 h 2123"/>
                <a:gd name="T50" fmla="*/ 1 w 1697"/>
                <a:gd name="T51" fmla="*/ 0 h 2123"/>
                <a:gd name="T52" fmla="*/ 1 w 1697"/>
                <a:gd name="T53" fmla="*/ 0 h 2123"/>
                <a:gd name="T54" fmla="*/ 1 w 1697"/>
                <a:gd name="T55" fmla="*/ 0 h 2123"/>
                <a:gd name="T56" fmla="*/ 1 w 1697"/>
                <a:gd name="T57" fmla="*/ 0 h 2123"/>
                <a:gd name="T58" fmla="*/ 1 w 1697"/>
                <a:gd name="T59" fmla="*/ 0 h 2123"/>
                <a:gd name="T60" fmla="*/ 1 w 1697"/>
                <a:gd name="T61" fmla="*/ 0 h 2123"/>
                <a:gd name="T62" fmla="*/ 1 w 1697"/>
                <a:gd name="T63" fmla="*/ 0 h 2123"/>
                <a:gd name="T64" fmla="*/ 1 w 1697"/>
                <a:gd name="T65" fmla="*/ 0 h 2123"/>
                <a:gd name="T66" fmla="*/ 1 w 1697"/>
                <a:gd name="T67" fmla="*/ 0 h 2123"/>
                <a:gd name="T68" fmla="*/ 1 w 1697"/>
                <a:gd name="T69" fmla="*/ 0 h 2123"/>
                <a:gd name="T70" fmla="*/ 1 w 1697"/>
                <a:gd name="T71" fmla="*/ 0 h 2123"/>
                <a:gd name="T72" fmla="*/ 1 w 1697"/>
                <a:gd name="T73" fmla="*/ 0 h 2123"/>
                <a:gd name="T74" fmla="*/ 1 w 1697"/>
                <a:gd name="T75" fmla="*/ 0 h 2123"/>
                <a:gd name="T76" fmla="*/ 0 w 1697"/>
                <a:gd name="T77" fmla="*/ 0 h 212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697"/>
                <a:gd name="T118" fmla="*/ 0 h 2123"/>
                <a:gd name="T119" fmla="*/ 1697 w 1697"/>
                <a:gd name="T120" fmla="*/ 2123 h 2123"/>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697" h="2123">
                  <a:moveTo>
                    <a:pt x="0" y="2119"/>
                  </a:moveTo>
                  <a:lnTo>
                    <a:pt x="45" y="1670"/>
                  </a:lnTo>
                  <a:lnTo>
                    <a:pt x="108" y="1459"/>
                  </a:lnTo>
                  <a:lnTo>
                    <a:pt x="292" y="1343"/>
                  </a:lnTo>
                  <a:lnTo>
                    <a:pt x="473" y="1307"/>
                  </a:lnTo>
                  <a:lnTo>
                    <a:pt x="624" y="1255"/>
                  </a:lnTo>
                  <a:lnTo>
                    <a:pt x="685" y="1150"/>
                  </a:lnTo>
                  <a:lnTo>
                    <a:pt x="692" y="989"/>
                  </a:lnTo>
                  <a:lnTo>
                    <a:pt x="628" y="936"/>
                  </a:lnTo>
                  <a:lnTo>
                    <a:pt x="577" y="867"/>
                  </a:lnTo>
                  <a:lnTo>
                    <a:pt x="564" y="823"/>
                  </a:lnTo>
                  <a:lnTo>
                    <a:pt x="534" y="649"/>
                  </a:lnTo>
                  <a:lnTo>
                    <a:pt x="538" y="650"/>
                  </a:lnTo>
                  <a:lnTo>
                    <a:pt x="498" y="519"/>
                  </a:lnTo>
                  <a:lnTo>
                    <a:pt x="544" y="305"/>
                  </a:lnTo>
                  <a:lnTo>
                    <a:pt x="640" y="201"/>
                  </a:lnTo>
                  <a:lnTo>
                    <a:pt x="752" y="62"/>
                  </a:lnTo>
                  <a:lnTo>
                    <a:pt x="973" y="0"/>
                  </a:lnTo>
                  <a:lnTo>
                    <a:pt x="1147" y="78"/>
                  </a:lnTo>
                  <a:lnTo>
                    <a:pt x="1230" y="169"/>
                  </a:lnTo>
                  <a:lnTo>
                    <a:pt x="1299" y="231"/>
                  </a:lnTo>
                  <a:lnTo>
                    <a:pt x="1312" y="321"/>
                  </a:lnTo>
                  <a:lnTo>
                    <a:pt x="1363" y="386"/>
                  </a:lnTo>
                  <a:lnTo>
                    <a:pt x="1376" y="490"/>
                  </a:lnTo>
                  <a:lnTo>
                    <a:pt x="1323" y="638"/>
                  </a:lnTo>
                  <a:lnTo>
                    <a:pt x="1333" y="745"/>
                  </a:lnTo>
                  <a:lnTo>
                    <a:pt x="1282" y="851"/>
                  </a:lnTo>
                  <a:lnTo>
                    <a:pt x="1238" y="884"/>
                  </a:lnTo>
                  <a:lnTo>
                    <a:pt x="1238" y="934"/>
                  </a:lnTo>
                  <a:lnTo>
                    <a:pt x="1136" y="1037"/>
                  </a:lnTo>
                  <a:lnTo>
                    <a:pt x="1162" y="1229"/>
                  </a:lnTo>
                  <a:lnTo>
                    <a:pt x="1269" y="1355"/>
                  </a:lnTo>
                  <a:lnTo>
                    <a:pt x="1439" y="1415"/>
                  </a:lnTo>
                  <a:lnTo>
                    <a:pt x="1625" y="1491"/>
                  </a:lnTo>
                  <a:lnTo>
                    <a:pt x="1680" y="1597"/>
                  </a:lnTo>
                  <a:lnTo>
                    <a:pt x="1692" y="1814"/>
                  </a:lnTo>
                  <a:lnTo>
                    <a:pt x="1697" y="1974"/>
                  </a:lnTo>
                  <a:lnTo>
                    <a:pt x="1692" y="2123"/>
                  </a:lnTo>
                  <a:lnTo>
                    <a:pt x="0" y="2119"/>
                  </a:lnTo>
                  <a:close/>
                </a:path>
              </a:pathLst>
            </a:custGeom>
            <a:solidFill>
              <a:srgbClr val="DCDCDC"/>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19486" name="Text Box 31"/>
            <p:cNvSpPr txBox="1">
              <a:spLocks noChangeArrowheads="1"/>
            </p:cNvSpPr>
            <p:nvPr/>
          </p:nvSpPr>
          <p:spPr bwMode="auto">
            <a:xfrm>
              <a:off x="573" y="3013"/>
              <a:ext cx="4699" cy="377"/>
            </a:xfrm>
            <a:prstGeom prst="rect">
              <a:avLst/>
            </a:prstGeom>
            <a:solidFill>
              <a:srgbClr val="DADCE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171450" indent="-17145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buClr>
                  <a:schemeClr val="accent1"/>
                </a:buClr>
                <a:buFont typeface="Wingdings" charset="0"/>
                <a:buNone/>
              </a:pPr>
              <a:r>
                <a:rPr lang="en-US" sz="2800" dirty="0">
                  <a:solidFill>
                    <a:srgbClr val="000000"/>
                  </a:solidFill>
                  <a:latin typeface="Amaze" charset="0"/>
                </a:rPr>
                <a:t>Questions?</a:t>
              </a:r>
            </a:p>
          </p:txBody>
        </p:sp>
      </p:grpSp>
      <p:sp>
        <p:nvSpPr>
          <p:cNvPr id="2" name="Title 1">
            <a:extLst>
              <a:ext uri="{FF2B5EF4-FFF2-40B4-BE49-F238E27FC236}">
                <a16:creationId xmlns:a16="http://schemas.microsoft.com/office/drawing/2014/main" id="{219D6B32-8FF4-9440-B360-46E85F008C49}"/>
              </a:ext>
            </a:extLst>
          </p:cNvPr>
          <p:cNvSpPr>
            <a:spLocks noGrp="1"/>
          </p:cNvSpPr>
          <p:nvPr>
            <p:ph type="title"/>
          </p:nvPr>
        </p:nvSpPr>
        <p:spPr/>
        <p:txBody>
          <a:bodyPr/>
          <a:lstStyle/>
          <a:p>
            <a:r>
              <a:rPr lang="en-US" dirty="0"/>
              <a:t>Open forum</a:t>
            </a:r>
          </a:p>
        </p:txBody>
      </p:sp>
    </p:spTree>
    <p:extLst>
      <p:ext uri="{BB962C8B-B14F-4D97-AF65-F5344CB8AC3E}">
        <p14:creationId xmlns:p14="http://schemas.microsoft.com/office/powerpoint/2010/main" val="1725252115"/>
      </p:ext>
    </p:extLst>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40537F3-4CC6-D547-ABB6-152015FE9981}"/>
              </a:ext>
            </a:extLst>
          </p:cNvPr>
          <p:cNvSpPr>
            <a:spLocks noGrp="1"/>
          </p:cNvSpPr>
          <p:nvPr>
            <p:ph type="title"/>
          </p:nvPr>
        </p:nvSpPr>
        <p:spPr/>
        <p:txBody>
          <a:bodyPr/>
          <a:lstStyle/>
          <a:p>
            <a:r>
              <a:rPr lang="en-US" dirty="0"/>
              <a:t>Callie is a data scientist … and an employee</a:t>
            </a:r>
          </a:p>
        </p:txBody>
      </p:sp>
      <p:sp>
        <p:nvSpPr>
          <p:cNvPr id="8" name="Content Placeholder 7">
            <a:extLst>
              <a:ext uri="{FF2B5EF4-FFF2-40B4-BE49-F238E27FC236}">
                <a16:creationId xmlns:a16="http://schemas.microsoft.com/office/drawing/2014/main" id="{2F7898A6-6737-DE44-A25D-B98AA661FBF0}"/>
              </a:ext>
            </a:extLst>
          </p:cNvPr>
          <p:cNvSpPr>
            <a:spLocks noGrp="1"/>
          </p:cNvSpPr>
          <p:nvPr>
            <p:ph idx="1"/>
          </p:nvPr>
        </p:nvSpPr>
        <p:spPr>
          <a:xfrm>
            <a:off x="2751908" y="965874"/>
            <a:ext cx="6080391" cy="3603001"/>
          </a:xfrm>
        </p:spPr>
        <p:txBody>
          <a:bodyPr/>
          <a:lstStyle/>
          <a:p>
            <a:r>
              <a:rPr lang="en-US" dirty="0"/>
              <a:t>Callie Quartile is a Data Scientist working for Coco Pharmaceuticals.   She is an experienced, ethical worker, but still she is only human which makes her curious…</a:t>
            </a:r>
          </a:p>
          <a:p>
            <a:r>
              <a:rPr lang="en-US" dirty="0"/>
              <a:t>Coco Pharmaceuticals needs her to work on a number of projects that make use of their employee data.</a:t>
            </a:r>
          </a:p>
          <a:p>
            <a:r>
              <a:rPr lang="en-US" dirty="0"/>
              <a:t>How do they secure their employee data so that Callie has enough access to do her job, without revealing everyone’s personal, financial and performance information to her?</a:t>
            </a:r>
          </a:p>
        </p:txBody>
      </p:sp>
      <p:sp>
        <p:nvSpPr>
          <p:cNvPr id="3" name="Slide Number Placeholder 2">
            <a:extLst>
              <a:ext uri="{FF2B5EF4-FFF2-40B4-BE49-F238E27FC236}">
                <a16:creationId xmlns:a16="http://schemas.microsoft.com/office/drawing/2014/main" id="{5C1404C9-E5D2-4C45-8D25-2BC1BAAAC3FB}"/>
              </a:ext>
            </a:extLst>
          </p:cNvPr>
          <p:cNvSpPr>
            <a:spLocks noGrp="1"/>
          </p:cNvSpPr>
          <p:nvPr>
            <p:ph type="sldNum" idx="12"/>
          </p:nvPr>
        </p:nvSpPr>
        <p:spPr/>
        <p:txBody>
          <a:bodyPr/>
          <a:lstStyle/>
          <a:p>
            <a:pPr>
              <a:buClr>
                <a:srgbClr val="434343"/>
              </a:buClr>
              <a:buSzPct val="25000"/>
              <a:buFont typeface="Arial"/>
              <a:buNone/>
            </a:pPr>
            <a:fld id="{00000000-1234-1234-1234-123412341234}" type="slidenum">
              <a:rPr lang="en-US" sz="1000" smtClean="0"/>
              <a:pPr>
                <a:buClr>
                  <a:srgbClr val="434343"/>
                </a:buClr>
                <a:buSzPct val="25000"/>
                <a:buFont typeface="Arial"/>
                <a:buNone/>
              </a:pPr>
              <a:t>3</a:t>
            </a:fld>
            <a:endParaRPr lang="en-US" sz="1000"/>
          </a:p>
        </p:txBody>
      </p:sp>
      <p:pic>
        <p:nvPicPr>
          <p:cNvPr id="7" name="Picture 6" descr="A picture containing indoor, sitting, white, table&#10;&#10;Description automatically generated">
            <a:extLst>
              <a:ext uri="{FF2B5EF4-FFF2-40B4-BE49-F238E27FC236}">
                <a16:creationId xmlns:a16="http://schemas.microsoft.com/office/drawing/2014/main" id="{BE6C331C-BFD0-C045-AF7E-AEC0D797A505}"/>
              </a:ext>
            </a:extLst>
          </p:cNvPr>
          <p:cNvPicPr>
            <a:picLocks noChangeAspect="1"/>
          </p:cNvPicPr>
          <p:nvPr/>
        </p:nvPicPr>
        <p:blipFill>
          <a:blip r:embed="rId2"/>
          <a:stretch>
            <a:fillRect/>
          </a:stretch>
        </p:blipFill>
        <p:spPr>
          <a:xfrm>
            <a:off x="699951" y="1542505"/>
            <a:ext cx="1466669" cy="1910529"/>
          </a:xfrm>
          <a:prstGeom prst="rect">
            <a:avLst/>
          </a:prstGeom>
        </p:spPr>
      </p:pic>
      <p:sp>
        <p:nvSpPr>
          <p:cNvPr id="9" name="TextBox 8">
            <a:extLst>
              <a:ext uri="{FF2B5EF4-FFF2-40B4-BE49-F238E27FC236}">
                <a16:creationId xmlns:a16="http://schemas.microsoft.com/office/drawing/2014/main" id="{96B3CC72-E970-7948-9612-F1A62D0C26F9}"/>
              </a:ext>
            </a:extLst>
          </p:cNvPr>
          <p:cNvSpPr txBox="1"/>
          <p:nvPr/>
        </p:nvSpPr>
        <p:spPr>
          <a:xfrm>
            <a:off x="697114" y="3549986"/>
            <a:ext cx="1388522" cy="307777"/>
          </a:xfrm>
          <a:prstGeom prst="rect">
            <a:avLst/>
          </a:prstGeom>
          <a:noFill/>
        </p:spPr>
        <p:txBody>
          <a:bodyPr wrap="none" rtlCol="0">
            <a:spAutoFit/>
          </a:bodyPr>
          <a:lstStyle/>
          <a:p>
            <a:r>
              <a:rPr lang="en-US" b="1" dirty="0"/>
              <a:t>Callie Quartile</a:t>
            </a:r>
          </a:p>
        </p:txBody>
      </p:sp>
    </p:spTree>
    <p:extLst>
      <p:ext uri="{BB962C8B-B14F-4D97-AF65-F5344CB8AC3E}">
        <p14:creationId xmlns:p14="http://schemas.microsoft.com/office/powerpoint/2010/main" val="2980586147"/>
      </p:ext>
    </p:extLst>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FEEA01-E05B-3547-9713-CF7DD47A84B4}"/>
              </a:ext>
            </a:extLst>
          </p:cNvPr>
          <p:cNvSpPr>
            <a:spLocks noGrp="1"/>
          </p:cNvSpPr>
          <p:nvPr>
            <p:ph type="title"/>
          </p:nvPr>
        </p:nvSpPr>
        <p:spPr/>
        <p:txBody>
          <a:bodyPr/>
          <a:lstStyle/>
          <a:p>
            <a:r>
              <a:rPr lang="en-US" dirty="0"/>
              <a:t>Beyond the limits of asset labeling</a:t>
            </a:r>
          </a:p>
        </p:txBody>
      </p:sp>
      <p:sp>
        <p:nvSpPr>
          <p:cNvPr id="3" name="Content Placeholder 2">
            <a:extLst>
              <a:ext uri="{FF2B5EF4-FFF2-40B4-BE49-F238E27FC236}">
                <a16:creationId xmlns:a16="http://schemas.microsoft.com/office/drawing/2014/main" id="{31641502-A920-7640-B588-4D386E9B5C02}"/>
              </a:ext>
            </a:extLst>
          </p:cNvPr>
          <p:cNvSpPr>
            <a:spLocks noGrp="1"/>
          </p:cNvSpPr>
          <p:nvPr>
            <p:ph idx="1"/>
          </p:nvPr>
        </p:nvSpPr>
        <p:spPr>
          <a:xfrm>
            <a:off x="359199" y="1139721"/>
            <a:ext cx="5310081" cy="3429154"/>
          </a:xfrm>
        </p:spPr>
        <p:txBody>
          <a:bodyPr/>
          <a:lstStyle/>
          <a:p>
            <a:r>
              <a:rPr lang="en-US" dirty="0"/>
              <a:t>Employee data is a complex mixture of public, personal, confidential and financial information. </a:t>
            </a:r>
          </a:p>
          <a:p>
            <a:r>
              <a:rPr lang="en-US" dirty="0"/>
              <a:t>It needs to be labeled (tagged) to show where these different types of information are located.</a:t>
            </a:r>
          </a:p>
          <a:p>
            <a:r>
              <a:rPr lang="en-US" dirty="0"/>
              <a:t>The labels then guide people and the IT processes that work with the data on how it should be handled, </a:t>
            </a:r>
          </a:p>
          <a:p>
            <a:r>
              <a:rPr lang="en-US" dirty="0"/>
              <a:t>However labels alone are not enough to control access.</a:t>
            </a:r>
          </a:p>
        </p:txBody>
      </p:sp>
      <p:sp>
        <p:nvSpPr>
          <p:cNvPr id="4" name="Slide Number Placeholder 3">
            <a:extLst>
              <a:ext uri="{FF2B5EF4-FFF2-40B4-BE49-F238E27FC236}">
                <a16:creationId xmlns:a16="http://schemas.microsoft.com/office/drawing/2014/main" id="{6177FD1E-7B49-6641-AEB2-6769A3899DA9}"/>
              </a:ext>
            </a:extLst>
          </p:cNvPr>
          <p:cNvSpPr>
            <a:spLocks noGrp="1"/>
          </p:cNvSpPr>
          <p:nvPr>
            <p:ph type="sldNum" idx="12"/>
          </p:nvPr>
        </p:nvSpPr>
        <p:spPr/>
        <p:txBody>
          <a:bodyPr/>
          <a:lstStyle/>
          <a:p>
            <a:pPr>
              <a:buClr>
                <a:srgbClr val="434343"/>
              </a:buClr>
              <a:buSzPct val="25000"/>
              <a:buFont typeface="Arial"/>
              <a:buNone/>
            </a:pPr>
            <a:fld id="{00000000-1234-1234-1234-123412341234}" type="slidenum">
              <a:rPr lang="en-US" sz="1000" smtClean="0"/>
              <a:pPr>
                <a:buClr>
                  <a:srgbClr val="434343"/>
                </a:buClr>
                <a:buSzPct val="25000"/>
                <a:buFont typeface="Arial"/>
                <a:buNone/>
              </a:pPr>
              <a:t>4</a:t>
            </a:fld>
            <a:endParaRPr lang="en-US" sz="1000"/>
          </a:p>
        </p:txBody>
      </p:sp>
      <p:grpSp>
        <p:nvGrpSpPr>
          <p:cNvPr id="5" name="Group 4">
            <a:extLst>
              <a:ext uri="{FF2B5EF4-FFF2-40B4-BE49-F238E27FC236}">
                <a16:creationId xmlns:a16="http://schemas.microsoft.com/office/drawing/2014/main" id="{81257EDA-C04B-8F4B-BC77-BE9DCE810928}"/>
              </a:ext>
            </a:extLst>
          </p:cNvPr>
          <p:cNvGrpSpPr/>
          <p:nvPr/>
        </p:nvGrpSpPr>
        <p:grpSpPr>
          <a:xfrm>
            <a:off x="5080000" y="280673"/>
            <a:ext cx="4435389" cy="5372863"/>
            <a:chOff x="5669280" y="853372"/>
            <a:chExt cx="3846109" cy="4800164"/>
          </a:xfrm>
        </p:grpSpPr>
        <p:pic>
          <p:nvPicPr>
            <p:cNvPr id="6" name="Picture 5" descr="A picture containing night, dark, black, photo&#10;&#10;Description automatically generated">
              <a:extLst>
                <a:ext uri="{FF2B5EF4-FFF2-40B4-BE49-F238E27FC236}">
                  <a16:creationId xmlns:a16="http://schemas.microsoft.com/office/drawing/2014/main" id="{A0C963A7-2065-F54E-B9BB-95D7B50A7E4D}"/>
                </a:ext>
              </a:extLst>
            </p:cNvPr>
            <p:cNvPicPr>
              <a:picLocks noChangeAspect="1"/>
            </p:cNvPicPr>
            <p:nvPr/>
          </p:nvPicPr>
          <p:blipFill>
            <a:blip r:embed="rId2"/>
            <a:stretch>
              <a:fillRect/>
            </a:stretch>
          </p:blipFill>
          <p:spPr>
            <a:xfrm>
              <a:off x="5822956" y="853372"/>
              <a:ext cx="3692433" cy="4800164"/>
            </a:xfrm>
            <a:prstGeom prst="rect">
              <a:avLst/>
            </a:prstGeom>
          </p:spPr>
        </p:pic>
        <p:sp>
          <p:nvSpPr>
            <p:cNvPr id="7" name="Oval 6">
              <a:extLst>
                <a:ext uri="{FF2B5EF4-FFF2-40B4-BE49-F238E27FC236}">
                  <a16:creationId xmlns:a16="http://schemas.microsoft.com/office/drawing/2014/main" id="{86D3B7AF-0715-1141-87FE-B115D8413BA4}"/>
                </a:ext>
              </a:extLst>
            </p:cNvPr>
            <p:cNvSpPr/>
            <p:nvPr/>
          </p:nvSpPr>
          <p:spPr>
            <a:xfrm>
              <a:off x="7225034" y="3604909"/>
              <a:ext cx="1149531" cy="299736"/>
            </a:xfrm>
            <a:prstGeom prst="ellipse">
              <a:avLst/>
            </a:prstGeom>
            <a:noFill/>
            <a:ln>
              <a:solidFill>
                <a:srgbClr val="6DCCDE"/>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n w="0"/>
                <a:solidFill>
                  <a:schemeClr val="accent6">
                    <a:lumMod val="50000"/>
                  </a:schemeClr>
                </a:solidFill>
                <a:effectLst>
                  <a:outerShdw blurRad="38100" dist="19050" dir="2700000" algn="tl" rotWithShape="0">
                    <a:schemeClr val="dk1">
                      <a:alpha val="40000"/>
                    </a:schemeClr>
                  </a:outerShdw>
                </a:effectLst>
              </a:endParaRPr>
            </a:p>
          </p:txBody>
        </p:sp>
        <p:sp>
          <p:nvSpPr>
            <p:cNvPr id="8" name="Oval 7">
              <a:extLst>
                <a:ext uri="{FF2B5EF4-FFF2-40B4-BE49-F238E27FC236}">
                  <a16:creationId xmlns:a16="http://schemas.microsoft.com/office/drawing/2014/main" id="{5CEB4DBA-2945-0A49-AD84-2FBC3684B740}"/>
                </a:ext>
              </a:extLst>
            </p:cNvPr>
            <p:cNvSpPr/>
            <p:nvPr/>
          </p:nvSpPr>
          <p:spPr>
            <a:xfrm>
              <a:off x="7225035" y="1607466"/>
              <a:ext cx="1149531" cy="299736"/>
            </a:xfrm>
            <a:prstGeom prst="ellipse">
              <a:avLst/>
            </a:prstGeom>
            <a:noFill/>
            <a:ln>
              <a:solidFill>
                <a:srgbClr val="6DCCDE"/>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n w="0"/>
                <a:solidFill>
                  <a:schemeClr val="accent6">
                    <a:lumMod val="50000"/>
                  </a:schemeClr>
                </a:solidFill>
                <a:effectLst>
                  <a:outerShdw blurRad="38100" dist="19050" dir="2700000" algn="tl" rotWithShape="0">
                    <a:schemeClr val="dk1">
                      <a:alpha val="40000"/>
                    </a:schemeClr>
                  </a:outerShdw>
                </a:effectLst>
              </a:endParaRPr>
            </a:p>
          </p:txBody>
        </p:sp>
        <p:sp>
          <p:nvSpPr>
            <p:cNvPr id="9" name="Oval 8">
              <a:extLst>
                <a:ext uri="{FF2B5EF4-FFF2-40B4-BE49-F238E27FC236}">
                  <a16:creationId xmlns:a16="http://schemas.microsoft.com/office/drawing/2014/main" id="{4F2C2C85-982A-794E-89B7-06CCE1A36589}"/>
                </a:ext>
              </a:extLst>
            </p:cNvPr>
            <p:cNvSpPr/>
            <p:nvPr/>
          </p:nvSpPr>
          <p:spPr>
            <a:xfrm>
              <a:off x="7225035" y="1926908"/>
              <a:ext cx="1149531" cy="374468"/>
            </a:xfrm>
            <a:prstGeom prst="ellipse">
              <a:avLst/>
            </a:prstGeom>
            <a:noFill/>
            <a:ln>
              <a:solidFill>
                <a:srgbClr val="6DCCDE"/>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n w="0"/>
                <a:solidFill>
                  <a:schemeClr val="accent6">
                    <a:lumMod val="50000"/>
                  </a:schemeClr>
                </a:solidFill>
                <a:effectLst>
                  <a:outerShdw blurRad="38100" dist="19050" dir="2700000" algn="tl" rotWithShape="0">
                    <a:schemeClr val="dk1">
                      <a:alpha val="40000"/>
                    </a:schemeClr>
                  </a:outerShdw>
                </a:effectLst>
              </a:endParaRPr>
            </a:p>
          </p:txBody>
        </p:sp>
        <p:sp>
          <p:nvSpPr>
            <p:cNvPr id="10" name="Oval 9">
              <a:extLst>
                <a:ext uri="{FF2B5EF4-FFF2-40B4-BE49-F238E27FC236}">
                  <a16:creationId xmlns:a16="http://schemas.microsoft.com/office/drawing/2014/main" id="{D12856D6-CFA3-114B-A731-0FE450F7D96D}"/>
                </a:ext>
              </a:extLst>
            </p:cNvPr>
            <p:cNvSpPr/>
            <p:nvPr/>
          </p:nvSpPr>
          <p:spPr>
            <a:xfrm>
              <a:off x="5669280" y="1329825"/>
              <a:ext cx="861075" cy="211618"/>
            </a:xfrm>
            <a:prstGeom prst="ellipse">
              <a:avLst/>
            </a:prstGeom>
            <a:noFill/>
            <a:ln>
              <a:solidFill>
                <a:srgbClr val="6DCCDE"/>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n w="0"/>
                <a:solidFill>
                  <a:schemeClr val="accent6">
                    <a:lumMod val="50000"/>
                  </a:schemeClr>
                </a:solidFill>
                <a:effectLst>
                  <a:outerShdw blurRad="38100" dist="19050" dir="2700000" algn="tl" rotWithShape="0">
                    <a:schemeClr val="dk1">
                      <a:alpha val="40000"/>
                    </a:schemeClr>
                  </a:outerShdw>
                </a:effectLst>
              </a:endParaRPr>
            </a:p>
          </p:txBody>
        </p:sp>
      </p:grpSp>
    </p:spTree>
    <p:extLst>
      <p:ext uri="{BB962C8B-B14F-4D97-AF65-F5344CB8AC3E}">
        <p14:creationId xmlns:p14="http://schemas.microsoft.com/office/powerpoint/2010/main" val="88547558"/>
      </p:ext>
    </p:extLst>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75C428-DAF0-3C4C-BD5E-F59FBEF71A0C}"/>
              </a:ext>
            </a:extLst>
          </p:cNvPr>
          <p:cNvSpPr>
            <a:spLocks noGrp="1"/>
          </p:cNvSpPr>
          <p:nvPr>
            <p:ph type="title"/>
          </p:nvPr>
        </p:nvSpPr>
        <p:spPr/>
        <p:txBody>
          <a:bodyPr/>
          <a:lstStyle/>
          <a:p>
            <a:r>
              <a:rPr lang="en-US" dirty="0"/>
              <a:t>Consider the different reasons that Callie needs access</a:t>
            </a:r>
          </a:p>
        </p:txBody>
      </p:sp>
      <p:sp>
        <p:nvSpPr>
          <p:cNvPr id="3" name="Content Placeholder 2">
            <a:extLst>
              <a:ext uri="{FF2B5EF4-FFF2-40B4-BE49-F238E27FC236}">
                <a16:creationId xmlns:a16="http://schemas.microsoft.com/office/drawing/2014/main" id="{48993809-0063-C74A-991B-619EA26C8C36}"/>
              </a:ext>
            </a:extLst>
          </p:cNvPr>
          <p:cNvSpPr>
            <a:spLocks noGrp="1"/>
          </p:cNvSpPr>
          <p:nvPr>
            <p:ph idx="1"/>
          </p:nvPr>
        </p:nvSpPr>
        <p:spPr/>
        <p:txBody>
          <a:bodyPr/>
          <a:lstStyle/>
          <a:p>
            <a:r>
              <a:rPr lang="en-US" dirty="0"/>
              <a:t>Company Directory – read access to contact and organizational information about her colleagues.</a:t>
            </a:r>
          </a:p>
          <a:p>
            <a:r>
              <a:rPr lang="en-US" dirty="0"/>
              <a:t>Personal Profile Maintenance – update her own employee record (and no-one else’s).</a:t>
            </a:r>
          </a:p>
          <a:p>
            <a:r>
              <a:rPr lang="en-US" dirty="0"/>
              <a:t>Data science projects</a:t>
            </a:r>
          </a:p>
          <a:p>
            <a:pPr lvl="1"/>
            <a:r>
              <a:rPr lang="en-US" dirty="0"/>
              <a:t>Health screening project – locate employees with &gt; 5 years service and invite to optional health screening program – needs read access to name and contact information of all employees along with their start date at Coco Pharmaceuticals.</a:t>
            </a:r>
          </a:p>
          <a:p>
            <a:pPr lvl="1"/>
            <a:r>
              <a:rPr lang="en-US" dirty="0"/>
              <a:t>Salary analysis project – identify biases in the salaries of Coco Pharmaceutical’s employees based on their age, gender or location – needs read access to anonymized records of employees containing demographic and salary information.</a:t>
            </a:r>
          </a:p>
        </p:txBody>
      </p:sp>
      <p:sp>
        <p:nvSpPr>
          <p:cNvPr id="4" name="Slide Number Placeholder 3">
            <a:extLst>
              <a:ext uri="{FF2B5EF4-FFF2-40B4-BE49-F238E27FC236}">
                <a16:creationId xmlns:a16="http://schemas.microsoft.com/office/drawing/2014/main" id="{A773D997-1ADA-D84A-865F-5821BFADF6C3}"/>
              </a:ext>
            </a:extLst>
          </p:cNvPr>
          <p:cNvSpPr>
            <a:spLocks noGrp="1"/>
          </p:cNvSpPr>
          <p:nvPr>
            <p:ph type="sldNum" idx="12"/>
          </p:nvPr>
        </p:nvSpPr>
        <p:spPr/>
        <p:txBody>
          <a:bodyPr/>
          <a:lstStyle/>
          <a:p>
            <a:pPr>
              <a:buClr>
                <a:srgbClr val="434343"/>
              </a:buClr>
              <a:buSzPct val="25000"/>
              <a:buFont typeface="Arial"/>
              <a:buNone/>
            </a:pPr>
            <a:fld id="{00000000-1234-1234-1234-123412341234}" type="slidenum">
              <a:rPr lang="en-US" sz="1000" smtClean="0"/>
              <a:pPr>
                <a:buClr>
                  <a:srgbClr val="434343"/>
                </a:buClr>
                <a:buSzPct val="25000"/>
                <a:buFont typeface="Arial"/>
                <a:buNone/>
              </a:pPr>
              <a:t>5</a:t>
            </a:fld>
            <a:endParaRPr lang="en-US" sz="1000"/>
          </a:p>
        </p:txBody>
      </p:sp>
    </p:spTree>
    <p:extLst>
      <p:ext uri="{BB962C8B-B14F-4D97-AF65-F5344CB8AC3E}">
        <p14:creationId xmlns:p14="http://schemas.microsoft.com/office/powerpoint/2010/main" val="2949052866"/>
      </p:ext>
    </p:extLst>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an 14">
            <a:extLst>
              <a:ext uri="{FF2B5EF4-FFF2-40B4-BE49-F238E27FC236}">
                <a16:creationId xmlns:a16="http://schemas.microsoft.com/office/drawing/2014/main" id="{CFA1843A-F892-1A4E-BBD4-A8324D2A2539}"/>
              </a:ext>
            </a:extLst>
          </p:cNvPr>
          <p:cNvSpPr/>
          <p:nvPr/>
        </p:nvSpPr>
        <p:spPr>
          <a:xfrm>
            <a:off x="6236342" y="1212547"/>
            <a:ext cx="2320440" cy="3551487"/>
          </a:xfrm>
          <a:prstGeom prst="can">
            <a:avLst/>
          </a:prstGeom>
          <a:solidFill>
            <a:srgbClr val="6DCCD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en-US" dirty="0">
                <a:ln w="0"/>
                <a:solidFill>
                  <a:schemeClr val="accent6">
                    <a:lumMod val="50000"/>
                  </a:schemeClr>
                </a:solidFill>
                <a:effectLst>
                  <a:outerShdw blurRad="38100" dist="19050" dir="2700000" algn="tl" rotWithShape="0">
                    <a:schemeClr val="dk1">
                      <a:alpha val="40000"/>
                    </a:schemeClr>
                  </a:outerShdw>
                </a:effectLst>
              </a:rPr>
              <a:t>Employee</a:t>
            </a:r>
          </a:p>
        </p:txBody>
      </p:sp>
      <p:sp>
        <p:nvSpPr>
          <p:cNvPr id="27" name="Cloud 26">
            <a:extLst>
              <a:ext uri="{FF2B5EF4-FFF2-40B4-BE49-F238E27FC236}">
                <a16:creationId xmlns:a16="http://schemas.microsoft.com/office/drawing/2014/main" id="{74C5E766-796F-5E42-BD75-9E5B3103D4B1}"/>
              </a:ext>
            </a:extLst>
          </p:cNvPr>
          <p:cNvSpPr/>
          <p:nvPr/>
        </p:nvSpPr>
        <p:spPr>
          <a:xfrm>
            <a:off x="6295008" y="2271767"/>
            <a:ext cx="2261774" cy="1038829"/>
          </a:xfrm>
          <a:prstGeom prst="cloud">
            <a:avLst/>
          </a:prstGeom>
          <a:solidFill>
            <a:srgbClr val="6DCCDE"/>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n w="0"/>
              <a:solidFill>
                <a:schemeClr val="accent6">
                  <a:lumMod val="50000"/>
                </a:schemeClr>
              </a:solidFill>
              <a:effectLst>
                <a:outerShdw blurRad="38100" dist="19050" dir="2700000" algn="tl" rotWithShape="0">
                  <a:schemeClr val="dk1">
                    <a:alpha val="40000"/>
                  </a:schemeClr>
                </a:outerShdw>
              </a:effectLst>
            </a:endParaRPr>
          </a:p>
        </p:txBody>
      </p:sp>
      <p:sp>
        <p:nvSpPr>
          <p:cNvPr id="26" name="Cloud 25">
            <a:extLst>
              <a:ext uri="{FF2B5EF4-FFF2-40B4-BE49-F238E27FC236}">
                <a16:creationId xmlns:a16="http://schemas.microsoft.com/office/drawing/2014/main" id="{0CF5AE32-0A52-714D-BDE0-A64873FE5C11}"/>
              </a:ext>
            </a:extLst>
          </p:cNvPr>
          <p:cNvSpPr/>
          <p:nvPr/>
        </p:nvSpPr>
        <p:spPr>
          <a:xfrm>
            <a:off x="6236341" y="3389068"/>
            <a:ext cx="1944491" cy="1116347"/>
          </a:xfrm>
          <a:prstGeom prst="cloud">
            <a:avLst/>
          </a:prstGeom>
          <a:solidFill>
            <a:srgbClr val="6DCCDE"/>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n w="0"/>
              <a:solidFill>
                <a:schemeClr val="accent6">
                  <a:lumMod val="50000"/>
                </a:schemeClr>
              </a:solidFill>
              <a:effectLst>
                <a:outerShdw blurRad="38100" dist="19050" dir="2700000" algn="tl" rotWithShape="0">
                  <a:schemeClr val="dk1">
                    <a:alpha val="40000"/>
                  </a:schemeClr>
                </a:outerShdw>
              </a:effectLst>
            </a:endParaRPr>
          </a:p>
        </p:txBody>
      </p:sp>
      <p:sp>
        <p:nvSpPr>
          <p:cNvPr id="2" name="Title 1">
            <a:extLst>
              <a:ext uri="{FF2B5EF4-FFF2-40B4-BE49-F238E27FC236}">
                <a16:creationId xmlns:a16="http://schemas.microsoft.com/office/drawing/2014/main" id="{97FEF745-5F19-2942-A66F-355661BF2DCC}"/>
              </a:ext>
            </a:extLst>
          </p:cNvPr>
          <p:cNvSpPr>
            <a:spLocks noGrp="1"/>
          </p:cNvSpPr>
          <p:nvPr>
            <p:ph type="title"/>
          </p:nvPr>
        </p:nvSpPr>
        <p:spPr/>
        <p:txBody>
          <a:bodyPr/>
          <a:lstStyle/>
          <a:p>
            <a:r>
              <a:rPr lang="en-US" dirty="0"/>
              <a:t>Callie’s project-appropriate access to employee data</a:t>
            </a:r>
          </a:p>
        </p:txBody>
      </p:sp>
      <p:sp>
        <p:nvSpPr>
          <p:cNvPr id="4" name="Slide Number Placeholder 3">
            <a:extLst>
              <a:ext uri="{FF2B5EF4-FFF2-40B4-BE49-F238E27FC236}">
                <a16:creationId xmlns:a16="http://schemas.microsoft.com/office/drawing/2014/main" id="{8E261DC4-A9E8-C249-8F1C-AE633358494F}"/>
              </a:ext>
            </a:extLst>
          </p:cNvPr>
          <p:cNvSpPr>
            <a:spLocks noGrp="1"/>
          </p:cNvSpPr>
          <p:nvPr>
            <p:ph type="sldNum" idx="12"/>
          </p:nvPr>
        </p:nvSpPr>
        <p:spPr/>
        <p:txBody>
          <a:bodyPr/>
          <a:lstStyle/>
          <a:p>
            <a:pPr>
              <a:buClr>
                <a:srgbClr val="434343"/>
              </a:buClr>
              <a:buSzPct val="25000"/>
              <a:buFont typeface="Arial"/>
              <a:buNone/>
            </a:pPr>
            <a:fld id="{00000000-1234-1234-1234-123412341234}" type="slidenum">
              <a:rPr lang="en-US" sz="1000" smtClean="0"/>
              <a:pPr>
                <a:buClr>
                  <a:srgbClr val="434343"/>
                </a:buClr>
                <a:buSzPct val="25000"/>
                <a:buFont typeface="Arial"/>
                <a:buNone/>
              </a:pPr>
              <a:t>6</a:t>
            </a:fld>
            <a:endParaRPr lang="en-US" sz="1000"/>
          </a:p>
        </p:txBody>
      </p:sp>
      <p:pic>
        <p:nvPicPr>
          <p:cNvPr id="8" name="Content Placeholder 7" descr="A picture containing indoor, sitting, white, table&#10;&#10;Description automatically generated">
            <a:extLst>
              <a:ext uri="{FF2B5EF4-FFF2-40B4-BE49-F238E27FC236}">
                <a16:creationId xmlns:a16="http://schemas.microsoft.com/office/drawing/2014/main" id="{466347A7-09CB-0C49-A71B-161A7406703E}"/>
              </a:ext>
            </a:extLst>
          </p:cNvPr>
          <p:cNvPicPr>
            <a:picLocks noGrp="1" noChangeAspect="1"/>
          </p:cNvPicPr>
          <p:nvPr>
            <p:ph idx="1"/>
          </p:nvPr>
        </p:nvPicPr>
        <p:blipFill>
          <a:blip r:embed="rId2"/>
          <a:stretch>
            <a:fillRect/>
          </a:stretch>
        </p:blipFill>
        <p:spPr>
          <a:xfrm>
            <a:off x="203062" y="2116430"/>
            <a:ext cx="702628" cy="915265"/>
          </a:xfrm>
          <a:prstGeom prst="rect">
            <a:avLst/>
          </a:prstGeom>
        </p:spPr>
      </p:pic>
      <p:cxnSp>
        <p:nvCxnSpPr>
          <p:cNvPr id="13" name="Straight Arrow Connector 12">
            <a:extLst>
              <a:ext uri="{FF2B5EF4-FFF2-40B4-BE49-F238E27FC236}">
                <a16:creationId xmlns:a16="http://schemas.microsoft.com/office/drawing/2014/main" id="{E680E2F0-BBFA-9C43-BACB-24E1E465291B}"/>
              </a:ext>
            </a:extLst>
          </p:cNvPr>
          <p:cNvCxnSpPr>
            <a:cxnSpLocks/>
            <a:stCxn id="5" idx="3"/>
          </p:cNvCxnSpPr>
          <p:nvPr/>
        </p:nvCxnSpPr>
        <p:spPr>
          <a:xfrm>
            <a:off x="2674833" y="2114550"/>
            <a:ext cx="3561509" cy="498972"/>
          </a:xfrm>
          <a:prstGeom prst="straightConnector1">
            <a:avLst/>
          </a:prstGeom>
          <a:ln>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618E86D3-1313-384A-8BA8-C38A66E71B4D}"/>
              </a:ext>
            </a:extLst>
          </p:cNvPr>
          <p:cNvSpPr txBox="1"/>
          <p:nvPr/>
        </p:nvSpPr>
        <p:spPr>
          <a:xfrm rot="361547">
            <a:off x="3982485" y="2089893"/>
            <a:ext cx="1369286" cy="307777"/>
          </a:xfrm>
          <a:prstGeom prst="rect">
            <a:avLst/>
          </a:prstGeom>
          <a:noFill/>
        </p:spPr>
        <p:txBody>
          <a:bodyPr wrap="none" rtlCol="0">
            <a:spAutoFit/>
          </a:bodyPr>
          <a:lstStyle/>
          <a:p>
            <a:r>
              <a:rPr lang="en-US" dirty="0"/>
              <a:t>Selective read </a:t>
            </a:r>
          </a:p>
        </p:txBody>
      </p:sp>
      <p:sp>
        <p:nvSpPr>
          <p:cNvPr id="5" name="Rectangle 4">
            <a:extLst>
              <a:ext uri="{FF2B5EF4-FFF2-40B4-BE49-F238E27FC236}">
                <a16:creationId xmlns:a16="http://schemas.microsoft.com/office/drawing/2014/main" id="{6FA6CE0E-2A47-0941-8237-B0C420B23B97}"/>
              </a:ext>
            </a:extLst>
          </p:cNvPr>
          <p:cNvSpPr/>
          <p:nvPr/>
        </p:nvSpPr>
        <p:spPr>
          <a:xfrm>
            <a:off x="1574116" y="1657350"/>
            <a:ext cx="1100717" cy="914400"/>
          </a:xfrm>
          <a:prstGeom prst="rect">
            <a:avLst/>
          </a:prstGeom>
          <a:solidFill>
            <a:srgbClr val="FFC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dirty="0"/>
              <a:t>Health</a:t>
            </a:r>
          </a:p>
          <a:p>
            <a:r>
              <a:rPr lang="en-US" dirty="0"/>
              <a:t>Screening</a:t>
            </a:r>
          </a:p>
          <a:p>
            <a:pPr algn="ctr"/>
            <a:endParaRPr lang="en-US" dirty="0">
              <a:ln w="0"/>
              <a:solidFill>
                <a:schemeClr val="accent6">
                  <a:lumMod val="50000"/>
                </a:schemeClr>
              </a:solidFill>
              <a:effectLst>
                <a:outerShdw blurRad="38100" dist="19050" dir="2700000" algn="tl" rotWithShape="0">
                  <a:schemeClr val="dk1">
                    <a:alpha val="40000"/>
                  </a:schemeClr>
                </a:outerShdw>
              </a:effectLst>
            </a:endParaRPr>
          </a:p>
        </p:txBody>
      </p:sp>
      <p:sp>
        <p:nvSpPr>
          <p:cNvPr id="12" name="Rectangle 11">
            <a:extLst>
              <a:ext uri="{FF2B5EF4-FFF2-40B4-BE49-F238E27FC236}">
                <a16:creationId xmlns:a16="http://schemas.microsoft.com/office/drawing/2014/main" id="{27218105-CB81-4842-BF4E-C1AB255D674B}"/>
              </a:ext>
            </a:extLst>
          </p:cNvPr>
          <p:cNvSpPr/>
          <p:nvPr/>
        </p:nvSpPr>
        <p:spPr>
          <a:xfrm>
            <a:off x="1574115" y="2890096"/>
            <a:ext cx="1100717" cy="914400"/>
          </a:xfrm>
          <a:prstGeom prst="rect">
            <a:avLst/>
          </a:prstGeom>
          <a:solidFill>
            <a:srgbClr val="92D0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dirty="0"/>
              <a:t>Salary Analysis</a:t>
            </a:r>
          </a:p>
          <a:p>
            <a:pPr algn="ctr"/>
            <a:endParaRPr lang="en-US" dirty="0">
              <a:ln w="0"/>
              <a:solidFill>
                <a:schemeClr val="accent6">
                  <a:lumMod val="50000"/>
                </a:schemeClr>
              </a:solidFill>
              <a:effectLst>
                <a:outerShdw blurRad="38100" dist="19050" dir="2700000" algn="tl" rotWithShape="0">
                  <a:schemeClr val="dk1">
                    <a:alpha val="40000"/>
                  </a:schemeClr>
                </a:outerShdw>
              </a:effectLst>
            </a:endParaRPr>
          </a:p>
        </p:txBody>
      </p:sp>
      <p:sp>
        <p:nvSpPr>
          <p:cNvPr id="6" name="TextBox 5">
            <a:extLst>
              <a:ext uri="{FF2B5EF4-FFF2-40B4-BE49-F238E27FC236}">
                <a16:creationId xmlns:a16="http://schemas.microsoft.com/office/drawing/2014/main" id="{39C015FA-B68D-6148-A0B8-6D6789A9BE2B}"/>
              </a:ext>
            </a:extLst>
          </p:cNvPr>
          <p:cNvSpPr txBox="1"/>
          <p:nvPr/>
        </p:nvSpPr>
        <p:spPr>
          <a:xfrm>
            <a:off x="6571488" y="2443333"/>
            <a:ext cx="662361" cy="307777"/>
          </a:xfrm>
          <a:prstGeom prst="rect">
            <a:avLst/>
          </a:prstGeom>
          <a:solidFill>
            <a:srgbClr val="FFFF00"/>
          </a:solidFill>
        </p:spPr>
        <p:txBody>
          <a:bodyPr wrap="none" rtlCol="0">
            <a:spAutoFit/>
          </a:bodyPr>
          <a:lstStyle/>
          <a:p>
            <a:r>
              <a:rPr lang="en-US" dirty="0"/>
              <a:t>Name</a:t>
            </a:r>
          </a:p>
        </p:txBody>
      </p:sp>
      <p:sp>
        <p:nvSpPr>
          <p:cNvPr id="16" name="TextBox 15">
            <a:extLst>
              <a:ext uri="{FF2B5EF4-FFF2-40B4-BE49-F238E27FC236}">
                <a16:creationId xmlns:a16="http://schemas.microsoft.com/office/drawing/2014/main" id="{C3E188C9-F00C-F340-A503-1DBAC8DD2537}"/>
              </a:ext>
            </a:extLst>
          </p:cNvPr>
          <p:cNvSpPr txBox="1"/>
          <p:nvPr/>
        </p:nvSpPr>
        <p:spPr>
          <a:xfrm>
            <a:off x="6538905" y="2889334"/>
            <a:ext cx="801823" cy="307777"/>
          </a:xfrm>
          <a:prstGeom prst="rect">
            <a:avLst/>
          </a:prstGeom>
          <a:solidFill>
            <a:srgbClr val="FFFF00"/>
          </a:solidFill>
        </p:spPr>
        <p:txBody>
          <a:bodyPr wrap="none" rtlCol="0">
            <a:spAutoFit/>
          </a:bodyPr>
          <a:lstStyle/>
          <a:p>
            <a:r>
              <a:rPr lang="en-US" dirty="0"/>
              <a:t>Contact</a:t>
            </a:r>
          </a:p>
        </p:txBody>
      </p:sp>
      <p:sp>
        <p:nvSpPr>
          <p:cNvPr id="17" name="TextBox 16">
            <a:extLst>
              <a:ext uri="{FF2B5EF4-FFF2-40B4-BE49-F238E27FC236}">
                <a16:creationId xmlns:a16="http://schemas.microsoft.com/office/drawing/2014/main" id="{EDBADBA3-8176-8940-8C95-6D6F39028B65}"/>
              </a:ext>
            </a:extLst>
          </p:cNvPr>
          <p:cNvSpPr txBox="1"/>
          <p:nvPr/>
        </p:nvSpPr>
        <p:spPr>
          <a:xfrm>
            <a:off x="7564135" y="2581557"/>
            <a:ext cx="960519" cy="307777"/>
          </a:xfrm>
          <a:prstGeom prst="rect">
            <a:avLst/>
          </a:prstGeom>
          <a:solidFill>
            <a:srgbClr val="FFFF00"/>
          </a:solidFill>
        </p:spPr>
        <p:txBody>
          <a:bodyPr wrap="none" rtlCol="0">
            <a:spAutoFit/>
          </a:bodyPr>
          <a:lstStyle/>
          <a:p>
            <a:r>
              <a:rPr lang="en-US" dirty="0"/>
              <a:t>Start date</a:t>
            </a:r>
          </a:p>
        </p:txBody>
      </p:sp>
      <p:sp>
        <p:nvSpPr>
          <p:cNvPr id="18" name="TextBox 17">
            <a:extLst>
              <a:ext uri="{FF2B5EF4-FFF2-40B4-BE49-F238E27FC236}">
                <a16:creationId xmlns:a16="http://schemas.microsoft.com/office/drawing/2014/main" id="{BF5F7A75-1DA2-3448-8662-09730E77CDF3}"/>
              </a:ext>
            </a:extLst>
          </p:cNvPr>
          <p:cNvSpPr txBox="1"/>
          <p:nvPr/>
        </p:nvSpPr>
        <p:spPr>
          <a:xfrm>
            <a:off x="6519616" y="3615620"/>
            <a:ext cx="1249060" cy="307777"/>
          </a:xfrm>
          <a:prstGeom prst="rect">
            <a:avLst/>
          </a:prstGeom>
          <a:solidFill>
            <a:srgbClr val="92D050"/>
          </a:solidFill>
        </p:spPr>
        <p:txBody>
          <a:bodyPr wrap="none" rtlCol="0">
            <a:spAutoFit/>
          </a:bodyPr>
          <a:lstStyle/>
          <a:p>
            <a:r>
              <a:rPr lang="en-US" dirty="0"/>
              <a:t>Demographic</a:t>
            </a:r>
          </a:p>
        </p:txBody>
      </p:sp>
      <p:sp>
        <p:nvSpPr>
          <p:cNvPr id="19" name="TextBox 18">
            <a:extLst>
              <a:ext uri="{FF2B5EF4-FFF2-40B4-BE49-F238E27FC236}">
                <a16:creationId xmlns:a16="http://schemas.microsoft.com/office/drawing/2014/main" id="{2BC0359C-05A9-5E49-A081-45D8F2EAA5E5}"/>
              </a:ext>
            </a:extLst>
          </p:cNvPr>
          <p:cNvSpPr txBox="1"/>
          <p:nvPr/>
        </p:nvSpPr>
        <p:spPr>
          <a:xfrm>
            <a:off x="6564391" y="4054010"/>
            <a:ext cx="692818" cy="307777"/>
          </a:xfrm>
          <a:prstGeom prst="rect">
            <a:avLst/>
          </a:prstGeom>
          <a:solidFill>
            <a:srgbClr val="92D050"/>
          </a:solidFill>
        </p:spPr>
        <p:txBody>
          <a:bodyPr wrap="none" rtlCol="0">
            <a:spAutoFit/>
          </a:bodyPr>
          <a:lstStyle/>
          <a:p>
            <a:r>
              <a:rPr lang="en-US" dirty="0"/>
              <a:t>Salary</a:t>
            </a:r>
          </a:p>
        </p:txBody>
      </p:sp>
      <p:cxnSp>
        <p:nvCxnSpPr>
          <p:cNvPr id="22" name="Straight Arrow Connector 21">
            <a:extLst>
              <a:ext uri="{FF2B5EF4-FFF2-40B4-BE49-F238E27FC236}">
                <a16:creationId xmlns:a16="http://schemas.microsoft.com/office/drawing/2014/main" id="{C1925012-0DAE-D741-9E4C-987C39593B3F}"/>
              </a:ext>
            </a:extLst>
          </p:cNvPr>
          <p:cNvCxnSpPr>
            <a:cxnSpLocks/>
            <a:stCxn id="12" idx="3"/>
          </p:cNvCxnSpPr>
          <p:nvPr/>
        </p:nvCxnSpPr>
        <p:spPr>
          <a:xfrm>
            <a:off x="2674832" y="3347296"/>
            <a:ext cx="3561509" cy="382573"/>
          </a:xfrm>
          <a:prstGeom prst="straightConnector1">
            <a:avLst/>
          </a:prstGeom>
          <a:ln>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F6B5C7F3-6E4F-B441-876D-80904EA908E6}"/>
              </a:ext>
            </a:extLst>
          </p:cNvPr>
          <p:cNvSpPr txBox="1"/>
          <p:nvPr/>
        </p:nvSpPr>
        <p:spPr>
          <a:xfrm rot="338427">
            <a:off x="3678642" y="3216805"/>
            <a:ext cx="2334293" cy="307777"/>
          </a:xfrm>
          <a:prstGeom prst="rect">
            <a:avLst/>
          </a:prstGeom>
          <a:noFill/>
        </p:spPr>
        <p:txBody>
          <a:bodyPr wrap="none" rtlCol="0">
            <a:spAutoFit/>
          </a:bodyPr>
          <a:lstStyle/>
          <a:p>
            <a:r>
              <a:rPr lang="en-US" dirty="0"/>
              <a:t>Selective anonymized read</a:t>
            </a:r>
          </a:p>
        </p:txBody>
      </p:sp>
      <p:sp>
        <p:nvSpPr>
          <p:cNvPr id="28" name="TextBox 27">
            <a:extLst>
              <a:ext uri="{FF2B5EF4-FFF2-40B4-BE49-F238E27FC236}">
                <a16:creationId xmlns:a16="http://schemas.microsoft.com/office/drawing/2014/main" id="{4E016924-00B6-6542-B9DE-303D7EDBD72E}"/>
              </a:ext>
            </a:extLst>
          </p:cNvPr>
          <p:cNvSpPr txBox="1"/>
          <p:nvPr/>
        </p:nvSpPr>
        <p:spPr>
          <a:xfrm>
            <a:off x="1670304" y="1185115"/>
            <a:ext cx="742511" cy="307777"/>
          </a:xfrm>
          <a:prstGeom prst="rect">
            <a:avLst/>
          </a:prstGeom>
          <a:noFill/>
        </p:spPr>
        <p:txBody>
          <a:bodyPr wrap="none" rtlCol="0">
            <a:spAutoFit/>
          </a:bodyPr>
          <a:lstStyle/>
          <a:p>
            <a:r>
              <a:rPr lang="en-US" dirty="0"/>
              <a:t>Project</a:t>
            </a:r>
          </a:p>
        </p:txBody>
      </p:sp>
      <p:cxnSp>
        <p:nvCxnSpPr>
          <p:cNvPr id="30" name="Straight Arrow Connector 29">
            <a:extLst>
              <a:ext uri="{FF2B5EF4-FFF2-40B4-BE49-F238E27FC236}">
                <a16:creationId xmlns:a16="http://schemas.microsoft.com/office/drawing/2014/main" id="{0314C491-A088-6743-A2F9-600BD8E6F8F0}"/>
              </a:ext>
            </a:extLst>
          </p:cNvPr>
          <p:cNvCxnSpPr>
            <a:stCxn id="8" idx="3"/>
          </p:cNvCxnSpPr>
          <p:nvPr/>
        </p:nvCxnSpPr>
        <p:spPr>
          <a:xfrm flipV="1">
            <a:off x="905690" y="2243781"/>
            <a:ext cx="668425" cy="3302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47D519C6-F128-A24D-BB87-A9828B553E23}"/>
              </a:ext>
            </a:extLst>
          </p:cNvPr>
          <p:cNvCxnSpPr>
            <a:cxnSpLocks/>
          </p:cNvCxnSpPr>
          <p:nvPr/>
        </p:nvCxnSpPr>
        <p:spPr>
          <a:xfrm>
            <a:off x="905690" y="2735367"/>
            <a:ext cx="561459" cy="63532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B50C31CD-CE6A-184F-A0E2-A1152951BA3D}"/>
              </a:ext>
            </a:extLst>
          </p:cNvPr>
          <p:cNvSpPr txBox="1"/>
          <p:nvPr/>
        </p:nvSpPr>
        <p:spPr>
          <a:xfrm>
            <a:off x="789733" y="2499615"/>
            <a:ext cx="771365" cy="307777"/>
          </a:xfrm>
          <a:prstGeom prst="rect">
            <a:avLst/>
          </a:prstGeom>
          <a:noFill/>
        </p:spPr>
        <p:txBody>
          <a:bodyPr wrap="none" rtlCol="0">
            <a:spAutoFit/>
          </a:bodyPr>
          <a:lstStyle/>
          <a:p>
            <a:r>
              <a:rPr lang="en-US" dirty="0"/>
              <a:t>queries</a:t>
            </a:r>
          </a:p>
        </p:txBody>
      </p:sp>
    </p:spTree>
    <p:extLst>
      <p:ext uri="{BB962C8B-B14F-4D97-AF65-F5344CB8AC3E}">
        <p14:creationId xmlns:p14="http://schemas.microsoft.com/office/powerpoint/2010/main" val="735670827"/>
      </p:ext>
    </p:extLst>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C3D5CDF-6842-1A45-BDFE-EC3377C63A4E}"/>
              </a:ext>
            </a:extLst>
          </p:cNvPr>
          <p:cNvSpPr>
            <a:spLocks noGrp="1"/>
          </p:cNvSpPr>
          <p:nvPr>
            <p:ph type="title"/>
          </p:nvPr>
        </p:nvSpPr>
        <p:spPr/>
        <p:txBody>
          <a:bodyPr/>
          <a:lstStyle/>
          <a:p>
            <a:r>
              <a:rPr lang="en-US" dirty="0"/>
              <a:t>Each purpose requires a different subset of data</a:t>
            </a:r>
          </a:p>
        </p:txBody>
      </p:sp>
      <p:sp>
        <p:nvSpPr>
          <p:cNvPr id="4" name="Slide Number Placeholder 3">
            <a:extLst>
              <a:ext uri="{FF2B5EF4-FFF2-40B4-BE49-F238E27FC236}">
                <a16:creationId xmlns:a16="http://schemas.microsoft.com/office/drawing/2014/main" id="{554BE279-60A1-AC44-A1FC-02F13F90A772}"/>
              </a:ext>
            </a:extLst>
          </p:cNvPr>
          <p:cNvSpPr>
            <a:spLocks noGrp="1"/>
          </p:cNvSpPr>
          <p:nvPr>
            <p:ph type="sldNum" idx="12"/>
          </p:nvPr>
        </p:nvSpPr>
        <p:spPr/>
        <p:txBody>
          <a:bodyPr/>
          <a:lstStyle/>
          <a:p>
            <a:pPr>
              <a:buClr>
                <a:srgbClr val="434343"/>
              </a:buClr>
              <a:buSzPct val="25000"/>
              <a:buFont typeface="Arial"/>
              <a:buNone/>
            </a:pPr>
            <a:fld id="{00000000-1234-1234-1234-123412341234}" type="slidenum">
              <a:rPr lang="en-US" sz="1000" smtClean="0"/>
              <a:pPr>
                <a:buClr>
                  <a:srgbClr val="434343"/>
                </a:buClr>
                <a:buSzPct val="25000"/>
                <a:buFont typeface="Arial"/>
                <a:buNone/>
              </a:pPr>
              <a:t>7</a:t>
            </a:fld>
            <a:endParaRPr lang="en-US" sz="1000"/>
          </a:p>
        </p:txBody>
      </p:sp>
      <p:pic>
        <p:nvPicPr>
          <p:cNvPr id="11" name="Picture 10" descr="A screenshot of a cell phone&#10;&#10;Description automatically generated">
            <a:extLst>
              <a:ext uri="{FF2B5EF4-FFF2-40B4-BE49-F238E27FC236}">
                <a16:creationId xmlns:a16="http://schemas.microsoft.com/office/drawing/2014/main" id="{0040230C-823D-7A40-BAEC-63BFEB299F85}"/>
              </a:ext>
            </a:extLst>
          </p:cNvPr>
          <p:cNvPicPr>
            <a:picLocks noChangeAspect="1"/>
          </p:cNvPicPr>
          <p:nvPr/>
        </p:nvPicPr>
        <p:blipFill>
          <a:blip r:embed="rId2"/>
          <a:stretch>
            <a:fillRect/>
          </a:stretch>
        </p:blipFill>
        <p:spPr>
          <a:xfrm>
            <a:off x="4660396" y="1017025"/>
            <a:ext cx="2133392" cy="2761102"/>
          </a:xfrm>
          <a:prstGeom prst="rect">
            <a:avLst/>
          </a:prstGeom>
        </p:spPr>
      </p:pic>
      <p:sp>
        <p:nvSpPr>
          <p:cNvPr id="14" name="TextBox 13">
            <a:extLst>
              <a:ext uri="{FF2B5EF4-FFF2-40B4-BE49-F238E27FC236}">
                <a16:creationId xmlns:a16="http://schemas.microsoft.com/office/drawing/2014/main" id="{604E8793-7C5D-1549-8C2A-74DC31DADA1B}"/>
              </a:ext>
            </a:extLst>
          </p:cNvPr>
          <p:cNvSpPr txBox="1"/>
          <p:nvPr/>
        </p:nvSpPr>
        <p:spPr>
          <a:xfrm>
            <a:off x="567327" y="3941813"/>
            <a:ext cx="1717137" cy="307777"/>
          </a:xfrm>
          <a:prstGeom prst="rect">
            <a:avLst/>
          </a:prstGeom>
          <a:noFill/>
        </p:spPr>
        <p:txBody>
          <a:bodyPr wrap="none" rtlCol="0">
            <a:spAutoFit/>
          </a:bodyPr>
          <a:lstStyle/>
          <a:p>
            <a:r>
              <a:rPr lang="en-US" dirty="0"/>
              <a:t>Company Directory</a:t>
            </a:r>
          </a:p>
        </p:txBody>
      </p:sp>
      <p:sp>
        <p:nvSpPr>
          <p:cNvPr id="15" name="TextBox 14">
            <a:extLst>
              <a:ext uri="{FF2B5EF4-FFF2-40B4-BE49-F238E27FC236}">
                <a16:creationId xmlns:a16="http://schemas.microsoft.com/office/drawing/2014/main" id="{4FFCA660-8E5B-BC4F-986A-FBC1882846E2}"/>
              </a:ext>
            </a:extLst>
          </p:cNvPr>
          <p:cNvSpPr txBox="1"/>
          <p:nvPr/>
        </p:nvSpPr>
        <p:spPr>
          <a:xfrm>
            <a:off x="2591750" y="3941813"/>
            <a:ext cx="2077813" cy="307777"/>
          </a:xfrm>
          <a:prstGeom prst="rect">
            <a:avLst/>
          </a:prstGeom>
          <a:noFill/>
        </p:spPr>
        <p:txBody>
          <a:bodyPr wrap="none" rtlCol="0">
            <a:spAutoFit/>
          </a:bodyPr>
          <a:lstStyle/>
          <a:p>
            <a:r>
              <a:rPr lang="en-US" dirty="0"/>
              <a:t>Personal Profile Access</a:t>
            </a:r>
          </a:p>
        </p:txBody>
      </p:sp>
      <p:sp>
        <p:nvSpPr>
          <p:cNvPr id="16" name="TextBox 15">
            <a:extLst>
              <a:ext uri="{FF2B5EF4-FFF2-40B4-BE49-F238E27FC236}">
                <a16:creationId xmlns:a16="http://schemas.microsoft.com/office/drawing/2014/main" id="{84AA1AA5-3DEB-A14D-A068-1217879A419C}"/>
              </a:ext>
            </a:extLst>
          </p:cNvPr>
          <p:cNvSpPr txBox="1"/>
          <p:nvPr/>
        </p:nvSpPr>
        <p:spPr>
          <a:xfrm>
            <a:off x="4975245" y="3917679"/>
            <a:ext cx="1558440" cy="307777"/>
          </a:xfrm>
          <a:prstGeom prst="rect">
            <a:avLst/>
          </a:prstGeom>
          <a:noFill/>
        </p:spPr>
        <p:txBody>
          <a:bodyPr wrap="none" rtlCol="0">
            <a:spAutoFit/>
          </a:bodyPr>
          <a:lstStyle/>
          <a:p>
            <a:r>
              <a:rPr lang="en-US" dirty="0"/>
              <a:t>Health Screening</a:t>
            </a:r>
          </a:p>
        </p:txBody>
      </p:sp>
      <p:sp>
        <p:nvSpPr>
          <p:cNvPr id="17" name="TextBox 16">
            <a:extLst>
              <a:ext uri="{FF2B5EF4-FFF2-40B4-BE49-F238E27FC236}">
                <a16:creationId xmlns:a16="http://schemas.microsoft.com/office/drawing/2014/main" id="{4C8D6EB3-0236-CF48-B6C1-670F11363481}"/>
              </a:ext>
            </a:extLst>
          </p:cNvPr>
          <p:cNvSpPr txBox="1"/>
          <p:nvPr/>
        </p:nvSpPr>
        <p:spPr>
          <a:xfrm>
            <a:off x="6996670" y="3922407"/>
            <a:ext cx="1410964" cy="307777"/>
          </a:xfrm>
          <a:prstGeom prst="rect">
            <a:avLst/>
          </a:prstGeom>
          <a:noFill/>
        </p:spPr>
        <p:txBody>
          <a:bodyPr wrap="none" rtlCol="0">
            <a:spAutoFit/>
          </a:bodyPr>
          <a:lstStyle/>
          <a:p>
            <a:r>
              <a:rPr lang="en-US" dirty="0"/>
              <a:t>Salary Analysis</a:t>
            </a:r>
          </a:p>
        </p:txBody>
      </p:sp>
      <p:sp>
        <p:nvSpPr>
          <p:cNvPr id="18" name="TextBox 17">
            <a:extLst>
              <a:ext uri="{FF2B5EF4-FFF2-40B4-BE49-F238E27FC236}">
                <a16:creationId xmlns:a16="http://schemas.microsoft.com/office/drawing/2014/main" id="{52DA8BC6-91DF-6048-920A-51966F2D99CA}"/>
              </a:ext>
            </a:extLst>
          </p:cNvPr>
          <p:cNvSpPr txBox="1"/>
          <p:nvPr/>
        </p:nvSpPr>
        <p:spPr>
          <a:xfrm>
            <a:off x="2142267" y="4424596"/>
            <a:ext cx="5051383" cy="307777"/>
          </a:xfrm>
          <a:prstGeom prst="rect">
            <a:avLst/>
          </a:prstGeom>
          <a:noFill/>
        </p:spPr>
        <p:txBody>
          <a:bodyPr wrap="none" rtlCol="0">
            <a:spAutoFit/>
          </a:bodyPr>
          <a:lstStyle/>
          <a:p>
            <a:r>
              <a:rPr lang="en-US" b="1" dirty="0"/>
              <a:t>In combination, they give Callie access to too much data!</a:t>
            </a:r>
          </a:p>
        </p:txBody>
      </p:sp>
      <p:pic>
        <p:nvPicPr>
          <p:cNvPr id="12" name="Picture 11" descr="A screenshot of a computer screen&#10;&#10;Description automatically generated">
            <a:extLst>
              <a:ext uri="{FF2B5EF4-FFF2-40B4-BE49-F238E27FC236}">
                <a16:creationId xmlns:a16="http://schemas.microsoft.com/office/drawing/2014/main" id="{E187A0D4-372D-6642-9C8E-0D36C64B4CA2}"/>
              </a:ext>
            </a:extLst>
          </p:cNvPr>
          <p:cNvPicPr>
            <a:picLocks noChangeAspect="1"/>
          </p:cNvPicPr>
          <p:nvPr/>
        </p:nvPicPr>
        <p:blipFill>
          <a:blip r:embed="rId3"/>
          <a:stretch>
            <a:fillRect/>
          </a:stretch>
        </p:blipFill>
        <p:spPr>
          <a:xfrm>
            <a:off x="2561185" y="1017022"/>
            <a:ext cx="2138941" cy="2761105"/>
          </a:xfrm>
          <a:prstGeom prst="rect">
            <a:avLst/>
          </a:prstGeom>
        </p:spPr>
      </p:pic>
      <p:pic>
        <p:nvPicPr>
          <p:cNvPr id="3" name="Picture 2" descr="A close up of a logo&#10;&#10;Description automatically generated">
            <a:extLst>
              <a:ext uri="{FF2B5EF4-FFF2-40B4-BE49-F238E27FC236}">
                <a16:creationId xmlns:a16="http://schemas.microsoft.com/office/drawing/2014/main" id="{E92FD917-45B0-174B-8B09-C0547CE86607}"/>
              </a:ext>
            </a:extLst>
          </p:cNvPr>
          <p:cNvPicPr>
            <a:picLocks noChangeAspect="1"/>
          </p:cNvPicPr>
          <p:nvPr/>
        </p:nvPicPr>
        <p:blipFill>
          <a:blip r:embed="rId4"/>
          <a:stretch>
            <a:fillRect/>
          </a:stretch>
        </p:blipFill>
        <p:spPr>
          <a:xfrm>
            <a:off x="6635456" y="1017022"/>
            <a:ext cx="2133392" cy="2752895"/>
          </a:xfrm>
          <a:prstGeom prst="rect">
            <a:avLst/>
          </a:prstGeom>
        </p:spPr>
      </p:pic>
      <p:pic>
        <p:nvPicPr>
          <p:cNvPr id="13" name="Picture 12" descr="A screenshot of a cell phone&#10;&#10;Description automatically generated">
            <a:extLst>
              <a:ext uri="{FF2B5EF4-FFF2-40B4-BE49-F238E27FC236}">
                <a16:creationId xmlns:a16="http://schemas.microsoft.com/office/drawing/2014/main" id="{A633F5EF-7106-E743-9AF8-F9E87D5A5E3C}"/>
              </a:ext>
            </a:extLst>
          </p:cNvPr>
          <p:cNvPicPr>
            <a:picLocks noChangeAspect="1"/>
          </p:cNvPicPr>
          <p:nvPr/>
        </p:nvPicPr>
        <p:blipFill>
          <a:blip r:embed="rId5"/>
          <a:stretch>
            <a:fillRect/>
          </a:stretch>
        </p:blipFill>
        <p:spPr>
          <a:xfrm>
            <a:off x="521297" y="1052989"/>
            <a:ext cx="2137495" cy="2761102"/>
          </a:xfrm>
          <a:prstGeom prst="rect">
            <a:avLst/>
          </a:prstGeom>
        </p:spPr>
      </p:pic>
    </p:spTree>
    <p:extLst>
      <p:ext uri="{BB962C8B-B14F-4D97-AF65-F5344CB8AC3E}">
        <p14:creationId xmlns:p14="http://schemas.microsoft.com/office/powerpoint/2010/main" val="1427015419"/>
      </p:ext>
    </p:extLst>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318648-4E1E-D246-A99A-9562FB3FCDF9}"/>
              </a:ext>
            </a:extLst>
          </p:cNvPr>
          <p:cNvSpPr>
            <a:spLocks noGrp="1"/>
          </p:cNvSpPr>
          <p:nvPr>
            <p:ph type="title"/>
          </p:nvPr>
        </p:nvSpPr>
        <p:spPr/>
        <p:txBody>
          <a:bodyPr/>
          <a:lstStyle/>
          <a:p>
            <a:r>
              <a:rPr lang="en-US" dirty="0"/>
              <a:t>The importance of applications</a:t>
            </a:r>
          </a:p>
        </p:txBody>
      </p:sp>
      <p:sp>
        <p:nvSpPr>
          <p:cNvPr id="4" name="Content Placeholder 3">
            <a:extLst>
              <a:ext uri="{FF2B5EF4-FFF2-40B4-BE49-F238E27FC236}">
                <a16:creationId xmlns:a16="http://schemas.microsoft.com/office/drawing/2014/main" id="{49362F71-BA1A-6B42-916B-062EC77BD44A}"/>
              </a:ext>
            </a:extLst>
          </p:cNvPr>
          <p:cNvSpPr>
            <a:spLocks noGrp="1"/>
          </p:cNvSpPr>
          <p:nvPr>
            <p:ph idx="1"/>
          </p:nvPr>
        </p:nvSpPr>
        <p:spPr>
          <a:xfrm>
            <a:off x="359200" y="965874"/>
            <a:ext cx="5101074" cy="3603001"/>
          </a:xfrm>
        </p:spPr>
        <p:txBody>
          <a:bodyPr/>
          <a:lstStyle/>
          <a:p>
            <a:r>
              <a:rPr lang="en-US" dirty="0"/>
              <a:t>Applications provide services around data.</a:t>
            </a:r>
          </a:p>
          <a:p>
            <a:r>
              <a:rPr lang="en-US" dirty="0"/>
              <a:t>Their function assures access to data and we would expect the company directory and the update of an employee’s personal profile to be handled by applications.</a:t>
            </a:r>
          </a:p>
          <a:p>
            <a:r>
              <a:rPr lang="en-US" dirty="0"/>
              <a:t>Updates to data are often shared between applications in point to point data flows.</a:t>
            </a:r>
          </a:p>
        </p:txBody>
      </p:sp>
      <p:sp>
        <p:nvSpPr>
          <p:cNvPr id="3" name="Slide Number Placeholder 2">
            <a:extLst>
              <a:ext uri="{FF2B5EF4-FFF2-40B4-BE49-F238E27FC236}">
                <a16:creationId xmlns:a16="http://schemas.microsoft.com/office/drawing/2014/main" id="{18E53FD2-77A6-524F-A1EB-D650789C4A96}"/>
              </a:ext>
            </a:extLst>
          </p:cNvPr>
          <p:cNvSpPr>
            <a:spLocks noGrp="1"/>
          </p:cNvSpPr>
          <p:nvPr>
            <p:ph type="sldNum" idx="12"/>
          </p:nvPr>
        </p:nvSpPr>
        <p:spPr/>
        <p:txBody>
          <a:bodyPr/>
          <a:lstStyle/>
          <a:p>
            <a:pPr>
              <a:buClr>
                <a:srgbClr val="434343"/>
              </a:buClr>
              <a:buSzPct val="25000"/>
              <a:buFont typeface="Arial"/>
              <a:buNone/>
            </a:pPr>
            <a:fld id="{00000000-1234-1234-1234-123412341234}" type="slidenum">
              <a:rPr lang="en-US" sz="1000" smtClean="0"/>
              <a:pPr>
                <a:buClr>
                  <a:srgbClr val="434343"/>
                </a:buClr>
                <a:buSzPct val="25000"/>
                <a:buFont typeface="Arial"/>
                <a:buNone/>
              </a:pPr>
              <a:t>8</a:t>
            </a:fld>
            <a:endParaRPr lang="en-US" sz="1000"/>
          </a:p>
        </p:txBody>
      </p:sp>
      <p:pic>
        <p:nvPicPr>
          <p:cNvPr id="6" name="Picture 5" descr="A screenshot of a cell phone&#10;&#10;Description automatically generated">
            <a:extLst>
              <a:ext uri="{FF2B5EF4-FFF2-40B4-BE49-F238E27FC236}">
                <a16:creationId xmlns:a16="http://schemas.microsoft.com/office/drawing/2014/main" id="{9CEB9980-E720-3046-91D1-3FF910C525DF}"/>
              </a:ext>
            </a:extLst>
          </p:cNvPr>
          <p:cNvPicPr>
            <a:picLocks noChangeAspect="1"/>
          </p:cNvPicPr>
          <p:nvPr/>
        </p:nvPicPr>
        <p:blipFill>
          <a:blip r:embed="rId2"/>
          <a:stretch>
            <a:fillRect/>
          </a:stretch>
        </p:blipFill>
        <p:spPr>
          <a:xfrm>
            <a:off x="5902482" y="1200150"/>
            <a:ext cx="2654300" cy="2743200"/>
          </a:xfrm>
          <a:prstGeom prst="rect">
            <a:avLst/>
          </a:prstGeom>
        </p:spPr>
      </p:pic>
      <p:sp>
        <p:nvSpPr>
          <p:cNvPr id="7" name="Right Arrow 6">
            <a:extLst>
              <a:ext uri="{FF2B5EF4-FFF2-40B4-BE49-F238E27FC236}">
                <a16:creationId xmlns:a16="http://schemas.microsoft.com/office/drawing/2014/main" id="{EBF60132-E6FD-F946-A6D7-5558C43B00BE}"/>
              </a:ext>
            </a:extLst>
          </p:cNvPr>
          <p:cNvSpPr/>
          <p:nvPr/>
        </p:nvSpPr>
        <p:spPr>
          <a:xfrm>
            <a:off x="5332491" y="3123446"/>
            <a:ext cx="1358020" cy="144855"/>
          </a:xfrm>
          <a:prstGeom prst="rightArrow">
            <a:avLst/>
          </a:prstGeom>
          <a:solidFill>
            <a:srgbClr val="6DCCD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n w="0"/>
              <a:solidFill>
                <a:schemeClr val="accent6">
                  <a:lumMod val="50000"/>
                </a:schemeClr>
              </a:solidFill>
              <a:effectLst>
                <a:outerShdw blurRad="38100" dist="19050" dir="2700000" algn="tl" rotWithShape="0">
                  <a:schemeClr val="dk1">
                    <a:alpha val="40000"/>
                  </a:schemeClr>
                </a:outerShdw>
              </a:effectLst>
            </a:endParaRPr>
          </a:p>
        </p:txBody>
      </p:sp>
      <p:sp>
        <p:nvSpPr>
          <p:cNvPr id="8" name="Right Arrow 7">
            <a:extLst>
              <a:ext uri="{FF2B5EF4-FFF2-40B4-BE49-F238E27FC236}">
                <a16:creationId xmlns:a16="http://schemas.microsoft.com/office/drawing/2014/main" id="{A794AEE4-DD05-514D-99B4-10F89721316C}"/>
              </a:ext>
            </a:extLst>
          </p:cNvPr>
          <p:cNvSpPr/>
          <p:nvPr/>
        </p:nvSpPr>
        <p:spPr>
          <a:xfrm>
            <a:off x="5332491" y="2375969"/>
            <a:ext cx="1358020" cy="144855"/>
          </a:xfrm>
          <a:prstGeom prst="rightArrow">
            <a:avLst/>
          </a:prstGeom>
          <a:solidFill>
            <a:srgbClr val="6DCCD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n w="0"/>
              <a:solidFill>
                <a:schemeClr val="accent6">
                  <a:lumMod val="50000"/>
                </a:schemeClr>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301439252"/>
      </p:ext>
    </p:extLst>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728438-6F93-AB46-9C17-FB417376B369}"/>
              </a:ext>
            </a:extLst>
          </p:cNvPr>
          <p:cNvSpPr>
            <a:spLocks noGrp="1"/>
          </p:cNvSpPr>
          <p:nvPr>
            <p:ph type="title"/>
          </p:nvPr>
        </p:nvSpPr>
        <p:spPr/>
        <p:txBody>
          <a:bodyPr/>
          <a:lstStyle/>
          <a:p>
            <a:r>
              <a:rPr lang="en-US" dirty="0"/>
              <a:t>Using a data lake for data science</a:t>
            </a:r>
          </a:p>
        </p:txBody>
      </p:sp>
      <p:sp>
        <p:nvSpPr>
          <p:cNvPr id="4" name="Content Placeholder 3">
            <a:extLst>
              <a:ext uri="{FF2B5EF4-FFF2-40B4-BE49-F238E27FC236}">
                <a16:creationId xmlns:a16="http://schemas.microsoft.com/office/drawing/2014/main" id="{B3ED4A2E-1A3B-5349-865D-25F089F69D57}"/>
              </a:ext>
            </a:extLst>
          </p:cNvPr>
          <p:cNvSpPr>
            <a:spLocks noGrp="1"/>
          </p:cNvSpPr>
          <p:nvPr>
            <p:ph idx="1"/>
          </p:nvPr>
        </p:nvSpPr>
        <p:spPr>
          <a:xfrm>
            <a:off x="359200" y="965874"/>
            <a:ext cx="4683580" cy="3603001"/>
          </a:xfrm>
        </p:spPr>
        <p:txBody>
          <a:bodyPr>
            <a:normAutofit fontScale="85000" lnSpcReduction="20000"/>
          </a:bodyPr>
          <a:lstStyle/>
          <a:p>
            <a:r>
              <a:rPr lang="en-US" dirty="0"/>
              <a:t>Applications are purpose built to provide specific services.  They typically do not keep historical data, nor support the ad hoc query load created by data scientists.</a:t>
            </a:r>
          </a:p>
          <a:p>
            <a:r>
              <a:rPr lang="en-US" dirty="0"/>
              <a:t>A data lake provides a collection of governed data platforms that collect data from applications, building a historical record of the data.  Processes inside the data lake transform and combine the data into new data sets for later processing.</a:t>
            </a:r>
          </a:p>
          <a:p>
            <a:r>
              <a:rPr lang="en-US" dirty="0"/>
              <a:t>Since the data lake collects data from many places, it manages data ranging from public to highly sensitive and from low value to high value.  Therefore it needs tight controls on who/what is using which data.</a:t>
            </a:r>
          </a:p>
        </p:txBody>
      </p:sp>
      <p:sp>
        <p:nvSpPr>
          <p:cNvPr id="3" name="Slide Number Placeholder 2">
            <a:extLst>
              <a:ext uri="{FF2B5EF4-FFF2-40B4-BE49-F238E27FC236}">
                <a16:creationId xmlns:a16="http://schemas.microsoft.com/office/drawing/2014/main" id="{7B2AB91D-1204-E249-AEC4-49B7DDF92DC5}"/>
              </a:ext>
            </a:extLst>
          </p:cNvPr>
          <p:cNvSpPr>
            <a:spLocks noGrp="1"/>
          </p:cNvSpPr>
          <p:nvPr>
            <p:ph type="sldNum" idx="12"/>
          </p:nvPr>
        </p:nvSpPr>
        <p:spPr/>
        <p:txBody>
          <a:bodyPr/>
          <a:lstStyle/>
          <a:p>
            <a:pPr>
              <a:buClr>
                <a:srgbClr val="434343"/>
              </a:buClr>
              <a:buSzPct val="25000"/>
              <a:buFont typeface="Arial"/>
              <a:buNone/>
            </a:pPr>
            <a:fld id="{00000000-1234-1234-1234-123412341234}" type="slidenum">
              <a:rPr lang="en-US" sz="1000" smtClean="0"/>
              <a:pPr>
                <a:buClr>
                  <a:srgbClr val="434343"/>
                </a:buClr>
                <a:buSzPct val="25000"/>
                <a:buFont typeface="Arial"/>
                <a:buNone/>
              </a:pPr>
              <a:t>9</a:t>
            </a:fld>
            <a:endParaRPr lang="en-US" sz="1000"/>
          </a:p>
        </p:txBody>
      </p:sp>
      <p:pic>
        <p:nvPicPr>
          <p:cNvPr id="6" name="Picture 5" descr="A close up of a sign&#10;&#10;Description automatically generated">
            <a:extLst>
              <a:ext uri="{FF2B5EF4-FFF2-40B4-BE49-F238E27FC236}">
                <a16:creationId xmlns:a16="http://schemas.microsoft.com/office/drawing/2014/main" id="{C57E13F8-EEDF-7045-B948-B28BD78CBD3D}"/>
              </a:ext>
            </a:extLst>
          </p:cNvPr>
          <p:cNvPicPr>
            <a:picLocks noChangeAspect="1"/>
          </p:cNvPicPr>
          <p:nvPr/>
        </p:nvPicPr>
        <p:blipFill>
          <a:blip r:embed="rId2"/>
          <a:stretch>
            <a:fillRect/>
          </a:stretch>
        </p:blipFill>
        <p:spPr>
          <a:xfrm>
            <a:off x="5216808" y="1530099"/>
            <a:ext cx="3454400" cy="2336800"/>
          </a:xfrm>
          <a:prstGeom prst="rect">
            <a:avLst/>
          </a:prstGeom>
        </p:spPr>
      </p:pic>
    </p:spTree>
    <p:extLst>
      <p:ext uri="{BB962C8B-B14F-4D97-AF65-F5344CB8AC3E}">
        <p14:creationId xmlns:p14="http://schemas.microsoft.com/office/powerpoint/2010/main" val="4035379781"/>
      </p:ext>
    </p:extLst>
  </p:cSld>
  <p:clrMapOvr>
    <a:masterClrMapping/>
  </p:clrMapOvr>
  <p:transition spd="med">
    <p:fade/>
  </p:transition>
</p:sld>
</file>

<file path=ppt/theme/theme1.xml><?xml version="1.0" encoding="utf-8"?>
<a:theme xmlns:a="http://schemas.openxmlformats.org/drawingml/2006/main" name="1_simple-light-2">
  <a:themeElements>
    <a:clrScheme name="Hyperledger">
      <a:dk1>
        <a:srgbClr val="FFFFFF"/>
      </a:dk1>
      <a:lt1>
        <a:srgbClr val="595959"/>
      </a:lt1>
      <a:dk2>
        <a:srgbClr val="FFFFFF"/>
      </a:dk2>
      <a:lt2>
        <a:srgbClr val="595959"/>
      </a:lt2>
      <a:accent1>
        <a:srgbClr val="00B0F0"/>
      </a:accent1>
      <a:accent2>
        <a:srgbClr val="595959"/>
      </a:accent2>
      <a:accent3>
        <a:srgbClr val="00B0F0"/>
      </a:accent3>
      <a:accent4>
        <a:srgbClr val="595959"/>
      </a:accent4>
      <a:accent5>
        <a:srgbClr val="00B0F0"/>
      </a:accent5>
      <a:accent6>
        <a:srgbClr val="595959"/>
      </a:accent6>
      <a:hlink>
        <a:srgbClr val="00B0F0"/>
      </a:hlink>
      <a:folHlink>
        <a:srgbClr val="00B0F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6DCCDE"/>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dirty="0" smtClean="0">
            <a:ln w="0"/>
            <a:solidFill>
              <a:schemeClr val="accent6">
                <a:lumMod val="50000"/>
              </a:schemeClr>
            </a:solidFill>
            <a:effectLst>
              <a:outerShdw blurRad="38100" dist="19050" dir="2700000" algn="tl" rotWithShape="0">
                <a:schemeClr val="dk1">
                  <a:alpha val="40000"/>
                </a:schemeClr>
              </a:outerShdw>
            </a:effectLst>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wht_background_2017">
  <a:themeElements>
    <a:clrScheme name="IBM Master Presentation 20170523 1">
      <a:dk1>
        <a:srgbClr val="000000"/>
      </a:dk1>
      <a:lt1>
        <a:srgbClr val="000E5E"/>
      </a:lt1>
      <a:dk2>
        <a:srgbClr val="EAEAEA"/>
      </a:dk2>
      <a:lt2>
        <a:srgbClr val="FFFFFF"/>
      </a:lt2>
      <a:accent1>
        <a:srgbClr val="69A6FF"/>
      </a:accent1>
      <a:accent2>
        <a:srgbClr val="0064FF"/>
      </a:accent2>
      <a:accent3>
        <a:srgbClr val="003BC9"/>
      </a:accent3>
      <a:accent4>
        <a:srgbClr val="1FB3CF"/>
      </a:accent4>
      <a:accent5>
        <a:srgbClr val="6E177D"/>
      </a:accent5>
      <a:accent6>
        <a:srgbClr val="DB2663"/>
      </a:accent6>
      <a:hlink>
        <a:srgbClr val="0064FF"/>
      </a:hlink>
      <a:folHlink>
        <a:srgbClr val="E0E0E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wrap="square" lIns="0" tIns="0" rIns="0" bIns="0">
        <a:noAutofit/>
      </a:bodyPr>
      <a:lstStyle>
        <a:defPPr>
          <a:defRPr sz="1200" dirty="0" err="1">
            <a:solidFill>
              <a:srgbClr val="FFFFFF"/>
            </a:solidFill>
            <a:latin typeface="Arial"/>
            <a:cs typeface="Arial"/>
          </a:defRPr>
        </a:defPPr>
      </a:lst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2" id="{06441E7C-8021-F046-AB07-12B4C84FFC7C}" vid="{C9457094-1557-5F42-A439-C21CA9881066}"/>
    </a:ext>
  </a:ext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89932</TotalTime>
  <Words>1605</Words>
  <Application>Microsoft Macintosh PowerPoint</Application>
  <PresentationFormat>On-screen Show (16:9)</PresentationFormat>
  <Paragraphs>217</Paragraphs>
  <Slides>23</Slides>
  <Notes>2</Notes>
  <HiddenSlides>1</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23</vt:i4>
      </vt:variant>
    </vt:vector>
  </HeadingPairs>
  <TitlesOfParts>
    <vt:vector size="32" baseType="lpstr">
      <vt:lpstr>.AppleSystemUIFont</vt:lpstr>
      <vt:lpstr>Amaze</vt:lpstr>
      <vt:lpstr>Arial</vt:lpstr>
      <vt:lpstr>Calibri</vt:lpstr>
      <vt:lpstr>Helvetica Light</vt:lpstr>
      <vt:lpstr>Lucida Sans Unicode</vt:lpstr>
      <vt:lpstr>Wingdings</vt:lpstr>
      <vt:lpstr>1_simple-light-2</vt:lpstr>
      <vt:lpstr>wht_background_2017</vt:lpstr>
      <vt:lpstr>New approaches to managing access to sensitive data</vt:lpstr>
      <vt:lpstr>What happens when you need your data scientist to repeatedly work with your most valuable and sensitive data?  How do you prevent them from seeing more than they need whilst ensuring that they have a productive and enabling work environment.  In this webinar we look at 3 different approaches to managing secure access to data sets that include the most personal and sensitive data.   In each approach we use increasing automated means to create selective access to an employee data set that includes correlated personal, performance and financial information.  The technology involved is all open source and includes ODPi Egeria, Apache Avro and Palisade.  Together they will change the way you think about access control</vt:lpstr>
      <vt:lpstr>Callie is a data scientist … and an employee</vt:lpstr>
      <vt:lpstr>Beyond the limits of asset labeling</vt:lpstr>
      <vt:lpstr>Consider the different reasons that Callie needs access</vt:lpstr>
      <vt:lpstr>Callie’s project-appropriate access to employee data</vt:lpstr>
      <vt:lpstr>Each purpose requires a different subset of data</vt:lpstr>
      <vt:lpstr>The importance of applications</vt:lpstr>
      <vt:lpstr>Using a data lake for data science</vt:lpstr>
      <vt:lpstr>Creating the protected shell</vt:lpstr>
      <vt:lpstr>What is Apache Avro?</vt:lpstr>
      <vt:lpstr>ODPi Egeria and metadata management</vt:lpstr>
      <vt:lpstr>What does metadata look like?</vt:lpstr>
      <vt:lpstr>Creating data subsets using Avro files</vt:lpstr>
      <vt:lpstr>Using a data virtualization service</vt:lpstr>
      <vt:lpstr>Introducing Palisade</vt:lpstr>
      <vt:lpstr>Working with purpose</vt:lpstr>
      <vt:lpstr>Solution architecture</vt:lpstr>
      <vt:lpstr>Demo</vt:lpstr>
      <vt:lpstr>Summary</vt:lpstr>
      <vt:lpstr>The ODPi foundation is part of The Linux Foundation</vt:lpstr>
      <vt:lpstr>Taking the next step with ODPi Egeria</vt:lpstr>
      <vt:lpstr>Open forum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2017 Overview</dc:title>
  <dc:creator>Greg Wallace</dc:creator>
  <cp:lastModifiedBy>Mandy Chessell</cp:lastModifiedBy>
  <cp:revision>828</cp:revision>
  <cp:lastPrinted>2019-02-08T18:53:05Z</cp:lastPrinted>
  <dcterms:modified xsi:type="dcterms:W3CDTF">2019-12-05T18:53:12Z</dcterms:modified>
</cp:coreProperties>
</file>